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09"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11088662" r:id="rId21"/>
    <p:sldId id="11088664"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1A9"/>
    <a:srgbClr val="F9F9F9"/>
    <a:srgbClr val="B3B9DF"/>
    <a:srgbClr val="8993CD"/>
    <a:srgbClr val="5B68B9"/>
    <a:srgbClr val="374181"/>
    <a:srgbClr val="242E6A"/>
    <a:srgbClr val="FFFFFF"/>
    <a:srgbClr val="2E397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9" d="100"/>
          <a:sy n="109" d="100"/>
        </p:scale>
        <p:origin x="138" y="348"/>
      </p:cViewPr>
      <p:guideLst>
        <p:guide orient="horz" pos="213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28575" cap="rnd">
              <a:solidFill>
                <a:schemeClr val="accent2"/>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28575" cap="rnd">
              <a:solidFill>
                <a:schemeClr val="accent3"/>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w="28575" cap="rnd">
              <a:solidFill>
                <a:schemeClr val="accent4"/>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2.7</c:v>
                </c:pt>
                <c:pt idx="2">
                  <c:v>2</c:v>
                </c:pt>
                <c:pt idx="3">
                  <c:v>4</c:v>
                </c:pt>
              </c:numCache>
            </c:numRef>
          </c:val>
          <c:smooth val="0"/>
        </c:ser>
        <c:dLbls>
          <c:showLegendKey val="0"/>
          <c:showVal val="0"/>
          <c:showCatName val="0"/>
          <c:showSerName val="0"/>
          <c:showPercent val="0"/>
          <c:showBubbleSize val="0"/>
        </c:dLbls>
        <c:marker val="0"/>
        <c:smooth val="0"/>
        <c:axId val="395914800"/>
        <c:axId val="395915192"/>
      </c:lineChart>
      <c:catAx>
        <c:axId val="39591480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2000" b="0" i="0" u="none" strike="noStrike" kern="1200" baseline="0">
                <a:solidFill>
                  <a:schemeClr val="tx1">
                    <a:lumMod val="65000"/>
                    <a:lumOff val="35000"/>
                  </a:schemeClr>
                </a:solidFill>
                <a:latin typeface="Montserrat" charset="0"/>
                <a:ea typeface="Montserrat" charset="0"/>
                <a:cs typeface="Montserrat" charset="0"/>
              </a:defRPr>
            </a:pPr>
          </a:p>
        </c:txPr>
        <c:crossAx val="395915192"/>
        <c:crosses val="autoZero"/>
        <c:auto val="1"/>
        <c:lblAlgn val="ctr"/>
        <c:lblOffset val="100"/>
        <c:noMultiLvlLbl val="0"/>
      </c:catAx>
      <c:valAx>
        <c:axId val="395915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Montserrat" charset="0"/>
                <a:ea typeface="Montserrat" charset="0"/>
                <a:cs typeface="Montserrat" charset="0"/>
              </a:defRPr>
            </a:pPr>
          </a:p>
        </c:txPr>
        <c:crossAx val="395914800"/>
        <c:crosses val="autoZero"/>
        <c:crossBetween val="between"/>
      </c:valAx>
      <c:spPr>
        <a:noFill/>
        <a:ln>
          <a:noFill/>
        </a:ln>
        <a:effectLst/>
      </c:spPr>
    </c:plotArea>
    <c:plotVisOnly val="1"/>
    <c:dispBlanksAs val="gap"/>
    <c:showDLblsOverMax val="0"/>
  </c:chart>
  <c:spPr>
    <a:noFill/>
    <a:ln>
      <a:noFill/>
    </a:ln>
    <a:effectLst/>
  </c:spPr>
  <c:txPr>
    <a:bodyPr/>
    <a:lstStyle/>
    <a:p>
      <a:pPr>
        <a:defRPr lang="zh-CN" sz="2000" b="0" i="0">
          <a:latin typeface="Montserrat" charset="0"/>
          <a:ea typeface="Montserrat" charset="0"/>
          <a:cs typeface="Montserrat"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elete val="1"/>
          </c:dLbls>
          <c:cat>
            <c:strRef>
              <c:f>Sheet1!$A$2</c:f>
              <c:strCache>
                <c:ptCount val="1"/>
                <c:pt idx="0">
                  <c:v>Category 1</c:v>
                </c:pt>
              </c:strCache>
            </c:strRef>
          </c:cat>
          <c:val>
            <c:numRef>
              <c:f>Sheet1!$B$2</c:f>
              <c:numCache>
                <c:formatCode>General</c:formatCode>
                <c:ptCount val="1"/>
                <c:pt idx="0">
                  <c:v>4.3</c:v>
                </c:pt>
              </c:numCache>
            </c:numRef>
          </c:val>
        </c:ser>
        <c:ser>
          <c:idx val="1"/>
          <c:order val="1"/>
          <c:tx>
            <c:strRef>
              <c:f>Sheet1!$C$1</c:f>
              <c:strCache>
                <c:ptCount val="1"/>
                <c:pt idx="0">
                  <c:v>Series 2</c:v>
                </c:pt>
              </c:strCache>
            </c:strRef>
          </c:tx>
          <c:spPr>
            <a:solidFill>
              <a:schemeClr val="accent2"/>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2.7</c:v>
                </c:pt>
              </c:numCache>
            </c:numRef>
          </c:val>
        </c:ser>
        <c:ser>
          <c:idx val="2"/>
          <c:order val="2"/>
          <c:tx>
            <c:strRef>
              <c:f>Sheet1!$D$1</c:f>
              <c:strCache>
                <c:ptCount val="1"/>
                <c:pt idx="0">
                  <c:v>Series 3</c:v>
                </c:pt>
              </c:strCache>
            </c:strRef>
          </c:tx>
          <c:spPr>
            <a:solidFill>
              <a:schemeClr val="accent3"/>
            </a:solidFill>
            <a:ln>
              <a:noFill/>
            </a:ln>
            <a:effectLst/>
          </c:spPr>
          <c:invertIfNegative val="0"/>
          <c:dLbls>
            <c:delete val="1"/>
          </c:dLbls>
          <c:cat>
            <c:strRef>
              <c:f>Sheet1!$A$2</c:f>
              <c:strCache>
                <c:ptCount val="1"/>
                <c:pt idx="0">
                  <c:v>Category 1</c:v>
                </c:pt>
              </c:strCache>
            </c:strRef>
          </c:cat>
          <c:val>
            <c:numRef>
              <c:f>Sheet1!$D$2</c:f>
              <c:numCache>
                <c:formatCode>General</c:formatCode>
                <c:ptCount val="1"/>
                <c:pt idx="0">
                  <c:v>3</c:v>
                </c:pt>
              </c:numCache>
            </c:numRef>
          </c:val>
        </c:ser>
        <c:ser>
          <c:idx val="3"/>
          <c:order val="3"/>
          <c:tx>
            <c:strRef>
              <c:f>Sheet1!$E$1</c:f>
              <c:strCache>
                <c:ptCount val="1"/>
                <c:pt idx="0">
                  <c:v>Series 4</c:v>
                </c:pt>
              </c:strCache>
            </c:strRef>
          </c:tx>
          <c:spPr>
            <a:solidFill>
              <a:schemeClr val="accent4"/>
            </a:solidFill>
            <a:ln>
              <a:noFill/>
            </a:ln>
            <a:effectLst/>
          </c:spPr>
          <c:invertIfNegative val="0"/>
          <c:dLbls>
            <c:delete val="1"/>
          </c:dLbls>
          <c:cat>
            <c:strRef>
              <c:f>Sheet1!$A$2</c:f>
              <c:strCache>
                <c:ptCount val="1"/>
                <c:pt idx="0">
                  <c:v>Category 1</c:v>
                </c:pt>
              </c:strCache>
            </c:strRef>
          </c:cat>
          <c:val>
            <c:numRef>
              <c:f>Sheet1!$E$2</c:f>
              <c:numCache>
                <c:formatCode>General</c:formatCode>
                <c:ptCount val="1"/>
                <c:pt idx="0">
                  <c:v>2.2</c:v>
                </c:pt>
              </c:numCache>
            </c:numRef>
          </c:val>
        </c:ser>
        <c:dLbls>
          <c:showLegendKey val="0"/>
          <c:showVal val="0"/>
          <c:showCatName val="0"/>
          <c:showSerName val="0"/>
          <c:showPercent val="0"/>
          <c:showBubbleSize val="0"/>
        </c:dLbls>
        <c:gapWidth val="219"/>
        <c:overlap val="-27"/>
        <c:axId val="-65076784"/>
        <c:axId val="-65076240"/>
      </c:barChart>
      <c:catAx>
        <c:axId val="-6507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2800" b="0" i="0" u="none" strike="noStrike" kern="1200" baseline="0">
                <a:solidFill>
                  <a:schemeClr val="tx1">
                    <a:lumMod val="65000"/>
                    <a:lumOff val="35000"/>
                  </a:schemeClr>
                </a:solidFill>
                <a:latin typeface="Poppins Light" charset="0"/>
                <a:ea typeface="Poppins Light" charset="0"/>
                <a:cs typeface="Poppins Light" charset="0"/>
              </a:defRPr>
            </a:pPr>
          </a:p>
        </c:txPr>
        <c:crossAx val="-65076240"/>
        <c:crosses val="autoZero"/>
        <c:auto val="1"/>
        <c:lblAlgn val="ctr"/>
        <c:lblOffset val="100"/>
        <c:noMultiLvlLbl val="0"/>
      </c:catAx>
      <c:valAx>
        <c:axId val="-65076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2800" b="0" i="0" u="none" strike="noStrike" kern="1200" baseline="0">
                <a:solidFill>
                  <a:schemeClr val="tx1">
                    <a:lumMod val="65000"/>
                    <a:lumOff val="35000"/>
                  </a:schemeClr>
                </a:solidFill>
                <a:latin typeface="Poppins Light" charset="0"/>
                <a:ea typeface="Poppins Light" charset="0"/>
                <a:cs typeface="Poppins Light" charset="0"/>
              </a:defRPr>
            </a:pPr>
          </a:p>
        </c:txPr>
        <c:crossAx val="-65076784"/>
        <c:crosses val="autoZero"/>
        <c:crossBetween val="between"/>
      </c:valAx>
      <c:spPr>
        <a:noFill/>
        <a:ln>
          <a:noFill/>
        </a:ln>
        <a:effectLst/>
      </c:spPr>
    </c:plotArea>
    <c:plotVisOnly val="1"/>
    <c:dispBlanksAs val="gap"/>
    <c:showDLblsOverMax val="0"/>
  </c:chart>
  <c:spPr>
    <a:noFill/>
    <a:ln>
      <a:noFill/>
    </a:ln>
    <a:effectLst/>
  </c:spPr>
  <c:txPr>
    <a:bodyPr/>
    <a:lstStyle/>
    <a:p>
      <a:pPr>
        <a:defRPr lang="zh-CN" sz="2800" b="0" i="0">
          <a:latin typeface="Poppins Light" charset="0"/>
          <a:ea typeface="Poppins Light" charset="0"/>
          <a:cs typeface="Poppins Light"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933FD544-D2C8-4043-BC98-E4B6EE8CE39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6E89BDE-33F0-4D8F-BA32-89A32FF4455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FD3BC39-7926-4614-A368-31D1FE4F14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13B15C-67A8-414C-B413-BB837E62DE3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FD3BC39-7926-4614-A368-31D1FE4F145D}"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2B13B15C-67A8-414C-B413-BB837E62DE3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 Id="rId3" Type="http://schemas.openxmlformats.org/officeDocument/2006/relationships/image" Target="../media/image10.png"/><Relationship Id="rId2" Type="http://schemas.openxmlformats.org/officeDocument/2006/relationships/image" Target="../media/image1.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3.svg"/><Relationship Id="rId5" Type="http://schemas.openxmlformats.org/officeDocument/2006/relationships/image" Target="../media/image15.png"/><Relationship Id="rId4" Type="http://schemas.microsoft.com/office/2007/relationships/hdphoto" Target="../media/image14.wdp"/><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25951" y="263052"/>
            <a:ext cx="1623150" cy="362522"/>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5293"/>
          <a:stretch>
            <a:fillRect/>
          </a:stretch>
        </p:blipFill>
        <p:spPr>
          <a:xfrm>
            <a:off x="112144" y="51253"/>
            <a:ext cx="11965556" cy="6755493"/>
          </a:xfrm>
          <a:prstGeom prst="rect">
            <a:avLst/>
          </a:prstGeom>
        </p:spPr>
      </p:pic>
      <p:sp>
        <p:nvSpPr>
          <p:cNvPr id="4" name="矩形 3"/>
          <p:cNvSpPr/>
          <p:nvPr/>
        </p:nvSpPr>
        <p:spPr>
          <a:xfrm>
            <a:off x="112144" y="51252"/>
            <a:ext cx="11965556" cy="6755493"/>
          </a:xfrm>
          <a:prstGeom prst="rect">
            <a:avLst/>
          </a:prstGeom>
          <a:gradFill flip="none" rotWithShape="1">
            <a:gsLst>
              <a:gs pos="0">
                <a:srgbClr val="242E6A"/>
              </a:gs>
              <a:gs pos="100000">
                <a:srgbClr val="242E6A">
                  <a:alpha val="3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直角三角形 4"/>
          <p:cNvSpPr/>
          <p:nvPr/>
        </p:nvSpPr>
        <p:spPr>
          <a:xfrm flipH="1">
            <a:off x="7427912" y="2597890"/>
            <a:ext cx="4764087" cy="42601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225951" y="4586703"/>
            <a:ext cx="2276475" cy="523220"/>
          </a:xfrm>
          <a:prstGeom prst="rect">
            <a:avLst/>
          </a:prstGeom>
          <a:noFill/>
        </p:spPr>
        <p:txBody>
          <a:bodyPr wrap="square" rtlCol="0">
            <a:spAutoFit/>
          </a:bodyPr>
          <a:lstStyle/>
          <a:p>
            <a:r>
              <a:rPr lang="zh-CN" altLang="en-US" sz="2800" b="1" spc="300" dirty="0">
                <a:solidFill>
                  <a:srgbClr val="3C4DB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a:t>
            </a:r>
            <a:endParaRPr lang="en-US" altLang="zh-CN" sz="2800" b="1" spc="300" dirty="0">
              <a:solidFill>
                <a:srgbClr val="3C4DB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任意多边形: 形状 8"/>
          <p:cNvSpPr/>
          <p:nvPr/>
        </p:nvSpPr>
        <p:spPr>
          <a:xfrm>
            <a:off x="8618099" y="5235484"/>
            <a:ext cx="3573900" cy="888275"/>
          </a:xfrm>
          <a:custGeom>
            <a:avLst/>
            <a:gdLst>
              <a:gd name="connsiteX0" fmla="*/ 996254 w 3573900"/>
              <a:gd name="connsiteY0" fmla="*/ 0 h 888275"/>
              <a:gd name="connsiteX1" fmla="*/ 3573900 w 3573900"/>
              <a:gd name="connsiteY1" fmla="*/ 0 h 888275"/>
              <a:gd name="connsiteX2" fmla="*/ 3573900 w 3573900"/>
              <a:gd name="connsiteY2" fmla="*/ 888275 h 888275"/>
              <a:gd name="connsiteX3" fmla="*/ 0 w 3573900"/>
              <a:gd name="connsiteY3" fmla="*/ 888275 h 888275"/>
            </a:gdLst>
            <a:ahLst/>
            <a:cxnLst>
              <a:cxn ang="0">
                <a:pos x="connsiteX0" y="connsiteY0"/>
              </a:cxn>
              <a:cxn ang="0">
                <a:pos x="connsiteX1" y="connsiteY1"/>
              </a:cxn>
              <a:cxn ang="0">
                <a:pos x="connsiteX2" y="connsiteY2"/>
              </a:cxn>
              <a:cxn ang="0">
                <a:pos x="connsiteX3" y="connsiteY3"/>
              </a:cxn>
            </a:cxnLst>
            <a:rect l="l" t="t" r="r" b="b"/>
            <a:pathLst>
              <a:path w="3573900" h="888275">
                <a:moveTo>
                  <a:pt x="996254" y="0"/>
                </a:moveTo>
                <a:lnTo>
                  <a:pt x="3573900" y="0"/>
                </a:lnTo>
                <a:lnTo>
                  <a:pt x="3573900" y="888275"/>
                </a:lnTo>
                <a:lnTo>
                  <a:pt x="0" y="888275"/>
                </a:lnTo>
                <a:close/>
              </a:path>
            </a:pathLst>
          </a:custGeom>
          <a:gradFill flip="none" rotWithShape="1">
            <a:gsLst>
              <a:gs pos="0">
                <a:srgbClr val="3C4DB2"/>
              </a:gs>
              <a:gs pos="100000">
                <a:srgbClr val="3C85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619745" y="5331245"/>
            <a:ext cx="2835562" cy="707886"/>
          </a:xfrm>
          <a:prstGeom prst="rect">
            <a:avLst/>
          </a:prstGeom>
          <a:noFill/>
        </p:spPr>
        <p:txBody>
          <a:bodyPr wrap="square" rtlCol="0">
            <a:spAutoFit/>
          </a:bodyPr>
          <a:lstStyle/>
          <a:p>
            <a:r>
              <a:rPr lang="en-US" altLang="zh-CN" sz="4000" b="1" spc="600" dirty="0">
                <a:gradFill>
                  <a:gsLst>
                    <a:gs pos="0">
                      <a:schemeClr val="bg1"/>
                    </a:gs>
                    <a:gs pos="100000">
                      <a:schemeClr val="bg1">
                        <a:lumMod val="65000"/>
                      </a:schemeClr>
                    </a:gs>
                  </a:gsLst>
                  <a:lin ang="27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ZJUTER</a:t>
            </a:r>
            <a:endParaRPr lang="zh-CN" altLang="en-US" sz="4000" b="1" spc="600" dirty="0">
              <a:gradFill>
                <a:gsLst>
                  <a:gs pos="0">
                    <a:schemeClr val="bg1"/>
                  </a:gs>
                  <a:gs pos="100000">
                    <a:schemeClr val="bg1">
                      <a:lumMod val="65000"/>
                    </a:schemeClr>
                  </a:gs>
                </a:gsLst>
                <a:lin ang="27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443963" y="2479776"/>
            <a:ext cx="11231050" cy="1015663"/>
          </a:xfrm>
          <a:prstGeom prst="rect">
            <a:avLst/>
          </a:prstGeom>
          <a:noFill/>
        </p:spPr>
        <p:txBody>
          <a:bodyPr wrap="square" rtlCol="0">
            <a:spAutoFit/>
          </a:bodyPr>
          <a:lstStyle/>
          <a:p>
            <a:pPr algn="ctr"/>
            <a:r>
              <a:rPr lang="zh-CN" altLang="en-US" sz="6000" b="1"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浙江工业大学学术答辩</a:t>
            </a:r>
            <a:r>
              <a:rPr lang="en-US" altLang="zh-CN" sz="6000" b="1"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6000" b="1"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模板</a:t>
            </a:r>
            <a:endParaRPr lang="zh-CN" altLang="en-US" sz="6000" b="1"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6493570" y="3903716"/>
            <a:ext cx="4249058" cy="461665"/>
          </a:xfrm>
          <a:prstGeom prst="rect">
            <a:avLst/>
          </a:prstGeom>
          <a:noFill/>
        </p:spPr>
        <p:txBody>
          <a:bodyPr wrap="square" rtlCol="0">
            <a:spAutoFit/>
          </a:bodyPr>
          <a:lstStyle/>
          <a:p>
            <a:pPr algn="l"/>
            <a:r>
              <a:rPr lang="zh-CN" altLang="en-US" sz="2400" spc="300" dirty="0">
                <a:solidFill>
                  <a:schemeClr val="bg1">
                    <a:lumMod val="75000"/>
                  </a:schemeClr>
                </a:solidFill>
                <a:latin typeface="微软雅黑" panose="020B0503020204020204" pitchFamily="34" charset="-122"/>
                <a:ea typeface="微软雅黑" panose="020B0503020204020204" pitchFamily="34" charset="-122"/>
              </a:rPr>
              <a:t>输入你的副标题</a:t>
            </a:r>
            <a:endParaRPr lang="zh-CN" altLang="en-US" sz="2400" spc="300" dirty="0">
              <a:solidFill>
                <a:schemeClr val="bg1">
                  <a:lumMod val="75000"/>
                </a:schemeClr>
              </a:solidFill>
              <a:latin typeface="微软雅黑" panose="020B0503020204020204" pitchFamily="34" charset="-122"/>
              <a:ea typeface="微软雅黑" panose="020B0503020204020204" pitchFamily="34" charset="-122"/>
            </a:endParaRPr>
          </a:p>
        </p:txBody>
      </p:sp>
      <p:cxnSp>
        <p:nvCxnSpPr>
          <p:cNvPr id="13" name="直接连接符 12"/>
          <p:cNvCxnSpPr>
            <a:stCxn id="12" idx="1"/>
          </p:cNvCxnSpPr>
          <p:nvPr/>
        </p:nvCxnSpPr>
        <p:spPr>
          <a:xfrm flipH="1" flipV="1">
            <a:off x="4674749" y="4134548"/>
            <a:ext cx="1818821"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17861" y="6256181"/>
            <a:ext cx="3534867" cy="461665"/>
          </a:xfrm>
          <a:prstGeom prst="rect">
            <a:avLst/>
          </a:prstGeom>
          <a:noFill/>
        </p:spPr>
        <p:txBody>
          <a:bodyPr wrap="square" rtlCol="0">
            <a:spAutoFit/>
          </a:bodyPr>
          <a:lstStyle/>
          <a:p>
            <a:pPr algn="l"/>
            <a:r>
              <a:rPr lang="en-US" altLang="zh-CN" sz="2400" spc="300" dirty="0">
                <a:solidFill>
                  <a:srgbClr val="242E6A"/>
                </a:solidFill>
                <a:latin typeface="微软雅黑" panose="020B0503020204020204" pitchFamily="34" charset="-122"/>
                <a:ea typeface="微软雅黑" panose="020B0503020204020204" pitchFamily="34" charset="-122"/>
              </a:rPr>
              <a:t>XXX</a:t>
            </a:r>
            <a:r>
              <a:rPr lang="zh-CN" altLang="en-US" sz="2400" spc="300" dirty="0">
                <a:solidFill>
                  <a:srgbClr val="242E6A"/>
                </a:solidFill>
                <a:latin typeface="微软雅黑" panose="020B0503020204020204" pitchFamily="34" charset="-122"/>
                <a:ea typeface="微软雅黑" panose="020B0503020204020204" pitchFamily="34" charset="-122"/>
              </a:rPr>
              <a:t>学院</a:t>
            </a:r>
            <a:r>
              <a:rPr lang="en-US" altLang="zh-CN" sz="2400" spc="300" dirty="0">
                <a:solidFill>
                  <a:srgbClr val="242E6A"/>
                </a:solidFill>
                <a:latin typeface="微软雅黑" panose="020B0503020204020204" pitchFamily="34" charset="-122"/>
                <a:ea typeface="微软雅黑" panose="020B0503020204020204" pitchFamily="34" charset="-122"/>
              </a:rPr>
              <a:t>XXX</a:t>
            </a:r>
            <a:r>
              <a:rPr lang="zh-CN" altLang="en-US" sz="2400" spc="300" dirty="0">
                <a:solidFill>
                  <a:srgbClr val="242E6A"/>
                </a:solidFill>
                <a:latin typeface="微软雅黑" panose="020B0503020204020204" pitchFamily="34" charset="-122"/>
                <a:ea typeface="微软雅黑" panose="020B0503020204020204" pitchFamily="34" charset="-122"/>
              </a:rPr>
              <a:t>班级</a:t>
            </a:r>
            <a:endParaRPr lang="zh-CN" altLang="en-US" sz="2400" spc="300" dirty="0">
              <a:solidFill>
                <a:srgbClr val="242E6A"/>
              </a:solidFill>
              <a:latin typeface="微软雅黑" panose="020B0503020204020204" pitchFamily="34" charset="-122"/>
              <a:ea typeface="微软雅黑" panose="020B0503020204020204" pitchFamily="34" charset="-122"/>
            </a:endParaRPr>
          </a:p>
        </p:txBody>
      </p:sp>
      <p:sp>
        <p:nvSpPr>
          <p:cNvPr id="15" name="矩形 14"/>
          <p:cNvSpPr/>
          <p:nvPr/>
        </p:nvSpPr>
        <p:spPr>
          <a:xfrm>
            <a:off x="-62863302" y="-37176970"/>
            <a:ext cx="583894" cy="41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flipV="1">
            <a:off x="73636298" y="43849030"/>
            <a:ext cx="583894" cy="41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858637" y="385272"/>
            <a:ext cx="3311941" cy="49662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915" y="371972"/>
            <a:ext cx="2379465" cy="523220"/>
          </a:xfrm>
          <a:prstGeom prst="rect">
            <a:avLst/>
          </a:prstGeom>
        </p:spPr>
      </p:pic>
      <p:sp>
        <p:nvSpPr>
          <p:cNvPr id="18" name="文本框 18"/>
          <p:cNvSpPr txBox="1"/>
          <p:nvPr/>
        </p:nvSpPr>
        <p:spPr>
          <a:xfrm>
            <a:off x="829384" y="6039131"/>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spc="300" dirty="0">
                <a:solidFill>
                  <a:srgbClr val="F9F9F9"/>
                </a:solidFill>
                <a:latin typeface="方正小标宋简体" panose="02010601030101010101" pitchFamily="65" charset="-122"/>
                <a:ea typeface="方正小标宋简体" panose="02010601030101010101" pitchFamily="65" charset="-122"/>
              </a:rPr>
              <a:t>艰苦创业  开拓创新  争创一流</a:t>
            </a:r>
            <a:endParaRPr lang="en-US" altLang="zh-CN" sz="1600" spc="300" dirty="0">
              <a:solidFill>
                <a:srgbClr val="F9F9F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graphicFrame>
        <p:nvGraphicFramePr>
          <p:cNvPr id="8" name="Chart 2"/>
          <p:cNvGraphicFramePr/>
          <p:nvPr/>
        </p:nvGraphicFramePr>
        <p:xfrm>
          <a:off x="1444625" y="1193800"/>
          <a:ext cx="5026803" cy="4826000"/>
        </p:xfrm>
        <a:graphic>
          <a:graphicData uri="http://schemas.openxmlformats.org/drawingml/2006/chart">
            <c:chart xmlns:c="http://schemas.openxmlformats.org/drawingml/2006/chart" xmlns:r="http://schemas.openxmlformats.org/officeDocument/2006/relationships" r:id="rId1"/>
          </a:graphicData>
        </a:graphic>
      </p:graphicFrame>
      <p:sp>
        <p:nvSpPr>
          <p:cNvPr id="9" name="矩形: 圆角 8"/>
          <p:cNvSpPr/>
          <p:nvPr/>
        </p:nvSpPr>
        <p:spPr>
          <a:xfrm>
            <a:off x="8145607" y="1433049"/>
            <a:ext cx="2494684" cy="646770"/>
          </a:xfrm>
          <a:prstGeom prst="roundRect">
            <a:avLst>
              <a:gd name="adj" fmla="val 5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圆角 9"/>
          <p:cNvSpPr/>
          <p:nvPr/>
        </p:nvSpPr>
        <p:spPr>
          <a:xfrm>
            <a:off x="8145607" y="2528878"/>
            <a:ext cx="2494684" cy="646770"/>
          </a:xfrm>
          <a:prstGeom prst="roundRect">
            <a:avLst>
              <a:gd name="adj" fmla="val 5000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圆角 10"/>
          <p:cNvSpPr/>
          <p:nvPr/>
        </p:nvSpPr>
        <p:spPr>
          <a:xfrm>
            <a:off x="8145607" y="3624707"/>
            <a:ext cx="2494684" cy="64677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p:cNvSpPr/>
          <p:nvPr/>
        </p:nvSpPr>
        <p:spPr>
          <a:xfrm>
            <a:off x="8145607" y="4720536"/>
            <a:ext cx="2494684" cy="646770"/>
          </a:xfrm>
          <a:prstGeom prst="roundRect">
            <a:avLst>
              <a:gd name="adj"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88197" y="1461151"/>
            <a:ext cx="4784346" cy="4391702"/>
            <a:chOff x="4015952" y="1787265"/>
            <a:chExt cx="4160094" cy="3818682"/>
          </a:xfrm>
        </p:grpSpPr>
        <p:sp>
          <p:nvSpPr>
            <p:cNvPr id="20" name="梯形 19"/>
            <p:cNvSpPr/>
            <p:nvPr/>
          </p:nvSpPr>
          <p:spPr>
            <a:xfrm>
              <a:off x="4015952" y="4615505"/>
              <a:ext cx="4160094" cy="990442"/>
            </a:xfrm>
            <a:prstGeom prst="trapezoid">
              <a:avLst>
                <a:gd name="adj" fmla="val 55894"/>
              </a:avLst>
            </a:prstGeom>
            <a:solidFill>
              <a:srgbClr val="37418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梯形 20"/>
            <p:cNvSpPr/>
            <p:nvPr/>
          </p:nvSpPr>
          <p:spPr>
            <a:xfrm>
              <a:off x="4493580" y="3704321"/>
              <a:ext cx="3204840" cy="990442"/>
            </a:xfrm>
            <a:prstGeom prst="trapezoid">
              <a:avLst>
                <a:gd name="adj" fmla="val 55894"/>
              </a:avLst>
            </a:prstGeom>
            <a:solidFill>
              <a:srgbClr val="5B68B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梯形 21"/>
            <p:cNvSpPr/>
            <p:nvPr/>
          </p:nvSpPr>
          <p:spPr>
            <a:xfrm>
              <a:off x="4939934" y="2904772"/>
              <a:ext cx="2319455" cy="990442"/>
            </a:xfrm>
            <a:prstGeom prst="trapezoid">
              <a:avLst>
                <a:gd name="adj" fmla="val 55894"/>
              </a:avLst>
            </a:prstGeom>
            <a:solidFill>
              <a:srgbClr val="8993C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等腰三角形 22"/>
            <p:cNvSpPr/>
            <p:nvPr/>
          </p:nvSpPr>
          <p:spPr>
            <a:xfrm>
              <a:off x="5366000" y="1787265"/>
              <a:ext cx="1467321" cy="1366218"/>
            </a:xfrm>
            <a:prstGeom prst="triangle">
              <a:avLst/>
            </a:prstGeom>
            <a:solidFill>
              <a:srgbClr val="B3B9D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4" name="矩形 23"/>
          <p:cNvSpPr/>
          <p:nvPr/>
        </p:nvSpPr>
        <p:spPr>
          <a:xfrm>
            <a:off x="5061501" y="2888721"/>
            <a:ext cx="6438749" cy="632103"/>
          </a:xfrm>
          <a:prstGeom prst="rect">
            <a:avLst/>
          </a:prstGeom>
          <a:solidFill>
            <a:srgbClr val="89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4473650" y="1706279"/>
            <a:ext cx="6999621" cy="632103"/>
          </a:xfrm>
          <a:prstGeom prst="rect">
            <a:avLst/>
          </a:prstGeom>
          <a:solidFill>
            <a:srgbClr val="B3B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5667372" y="4075781"/>
            <a:ext cx="5842630" cy="632103"/>
          </a:xfrm>
          <a:prstGeom prst="rect">
            <a:avLst/>
          </a:prstGeom>
          <a:solidFill>
            <a:srgbClr val="5B6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6181027" y="5259122"/>
            <a:ext cx="5329296" cy="632103"/>
          </a:xfrm>
          <a:prstGeom prst="rect">
            <a:avLst/>
          </a:prstGeom>
          <a:solidFill>
            <a:srgbClr val="374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411542" y="1212829"/>
            <a:ext cx="1931568" cy="523220"/>
          </a:xfrm>
          <a:prstGeom prst="rect">
            <a:avLst/>
          </a:prstGeom>
          <a:noFill/>
        </p:spPr>
        <p:txBody>
          <a:bodyPr wrap="square" rtlCol="0">
            <a:spAutoFit/>
          </a:bodyPr>
          <a:lstStyle/>
          <a:p>
            <a:pPr algn="l"/>
            <a:r>
              <a:rPr lang="zh-CN" altLang="en-US" sz="2800" spc="300" dirty="0">
                <a:solidFill>
                  <a:srgbClr val="3F4B93"/>
                </a:solidFill>
                <a:latin typeface="微软雅黑" panose="020B0503020204020204" pitchFamily="34" charset="-122"/>
                <a:ea typeface="微软雅黑" panose="020B0503020204020204" pitchFamily="34" charset="-122"/>
              </a:rPr>
              <a:t>小标题</a:t>
            </a:r>
            <a:r>
              <a:rPr lang="en-US" altLang="zh-CN" sz="2800" spc="300" dirty="0">
                <a:solidFill>
                  <a:srgbClr val="3F4B93"/>
                </a:solidFill>
                <a:latin typeface="微软雅黑" panose="020B0503020204020204" pitchFamily="34" charset="-122"/>
                <a:ea typeface="微软雅黑" panose="020B0503020204020204" pitchFamily="34" charset="-122"/>
              </a:rPr>
              <a:t>1</a:t>
            </a:r>
            <a:endParaRPr lang="zh-CN" altLang="en-US" sz="2800" spc="300" dirty="0">
              <a:solidFill>
                <a:srgbClr val="3F4B9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888168" y="2394756"/>
            <a:ext cx="1931568" cy="523220"/>
          </a:xfrm>
          <a:prstGeom prst="rect">
            <a:avLst/>
          </a:prstGeom>
          <a:noFill/>
        </p:spPr>
        <p:txBody>
          <a:bodyPr wrap="square" rtlCol="0">
            <a:spAutoFit/>
          </a:bodyPr>
          <a:lstStyle/>
          <a:p>
            <a:pPr algn="l"/>
            <a:r>
              <a:rPr lang="zh-CN" altLang="en-US" sz="2800" spc="300" dirty="0">
                <a:solidFill>
                  <a:srgbClr val="3F4B93"/>
                </a:solidFill>
                <a:latin typeface="微软雅黑" panose="020B0503020204020204" pitchFamily="34" charset="-122"/>
                <a:ea typeface="微软雅黑" panose="020B0503020204020204" pitchFamily="34" charset="-122"/>
              </a:rPr>
              <a:t>小标题</a:t>
            </a:r>
            <a:r>
              <a:rPr lang="en-US" altLang="zh-CN" sz="2800" spc="300" dirty="0">
                <a:solidFill>
                  <a:srgbClr val="3F4B93"/>
                </a:solidFill>
                <a:latin typeface="微软雅黑" panose="020B0503020204020204" pitchFamily="34" charset="-122"/>
                <a:ea typeface="微软雅黑" panose="020B0503020204020204" pitchFamily="34" charset="-122"/>
              </a:rPr>
              <a:t>2</a:t>
            </a:r>
            <a:endParaRPr lang="zh-CN" altLang="en-US" sz="2800" spc="300" dirty="0">
              <a:solidFill>
                <a:srgbClr val="3F4B93"/>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501867" y="3538552"/>
            <a:ext cx="1931568" cy="523220"/>
          </a:xfrm>
          <a:prstGeom prst="rect">
            <a:avLst/>
          </a:prstGeom>
          <a:noFill/>
        </p:spPr>
        <p:txBody>
          <a:bodyPr wrap="square" rtlCol="0">
            <a:spAutoFit/>
          </a:bodyPr>
          <a:lstStyle/>
          <a:p>
            <a:pPr algn="l"/>
            <a:r>
              <a:rPr lang="zh-CN" altLang="en-US" sz="2800" spc="300" dirty="0">
                <a:solidFill>
                  <a:srgbClr val="3F4B93"/>
                </a:solidFill>
                <a:latin typeface="微软雅黑" panose="020B0503020204020204" pitchFamily="34" charset="-122"/>
                <a:ea typeface="微软雅黑" panose="020B0503020204020204" pitchFamily="34" charset="-122"/>
              </a:rPr>
              <a:t>小标题</a:t>
            </a:r>
            <a:r>
              <a:rPr lang="en-US" altLang="zh-CN" sz="2800" spc="300" dirty="0">
                <a:solidFill>
                  <a:srgbClr val="3F4B93"/>
                </a:solidFill>
                <a:latin typeface="微软雅黑" panose="020B0503020204020204" pitchFamily="34" charset="-122"/>
                <a:ea typeface="微软雅黑" panose="020B0503020204020204" pitchFamily="34" charset="-122"/>
              </a:rPr>
              <a:t>3</a:t>
            </a:r>
            <a:endParaRPr lang="zh-CN" altLang="en-US" sz="2800" spc="300" dirty="0">
              <a:solidFill>
                <a:srgbClr val="3F4B93"/>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181027" y="4735902"/>
            <a:ext cx="1931568" cy="523220"/>
          </a:xfrm>
          <a:prstGeom prst="rect">
            <a:avLst/>
          </a:prstGeom>
          <a:noFill/>
        </p:spPr>
        <p:txBody>
          <a:bodyPr wrap="square" rtlCol="0">
            <a:spAutoFit/>
          </a:bodyPr>
          <a:lstStyle/>
          <a:p>
            <a:pPr algn="l"/>
            <a:r>
              <a:rPr lang="zh-CN" altLang="en-US" sz="2800" spc="300" dirty="0">
                <a:solidFill>
                  <a:srgbClr val="3F4B93"/>
                </a:solidFill>
                <a:latin typeface="微软雅黑" panose="020B0503020204020204" pitchFamily="34" charset="-122"/>
                <a:ea typeface="微软雅黑" panose="020B0503020204020204" pitchFamily="34" charset="-122"/>
              </a:rPr>
              <a:t>小标题</a:t>
            </a:r>
            <a:r>
              <a:rPr lang="en-US" altLang="zh-CN" sz="2800" spc="300" dirty="0">
                <a:solidFill>
                  <a:srgbClr val="3F4B93"/>
                </a:solidFill>
                <a:latin typeface="微软雅黑" panose="020B0503020204020204" pitchFamily="34" charset="-122"/>
                <a:ea typeface="微软雅黑" panose="020B0503020204020204" pitchFamily="34" charset="-122"/>
              </a:rPr>
              <a:t>4</a:t>
            </a:r>
            <a:endParaRPr lang="zh-CN" altLang="en-US" sz="2800" spc="300" dirty="0">
              <a:solidFill>
                <a:srgbClr val="3F4B93"/>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33"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p:cNvSpPr/>
          <p:nvPr/>
        </p:nvSpPr>
        <p:spPr>
          <a:xfrm>
            <a:off x="1" y="2432562"/>
            <a:ext cx="11733500" cy="4718169"/>
          </a:xfrm>
          <a:custGeom>
            <a:avLst/>
            <a:gdLst>
              <a:gd name="connsiteX0" fmla="*/ 8085056 w 11733500"/>
              <a:gd name="connsiteY0" fmla="*/ 46 h 4718169"/>
              <a:gd name="connsiteX1" fmla="*/ 10946648 w 11733500"/>
              <a:gd name="connsiteY1" fmla="*/ 440577 h 4718169"/>
              <a:gd name="connsiteX2" fmla="*/ 11708155 w 11733500"/>
              <a:gd name="connsiteY2" fmla="*/ 240482 h 4718169"/>
              <a:gd name="connsiteX3" fmla="*/ 11733500 w 11733500"/>
              <a:gd name="connsiteY3" fmla="*/ 230345 h 4718169"/>
              <a:gd name="connsiteX4" fmla="*/ 11733500 w 11733500"/>
              <a:gd name="connsiteY4" fmla="*/ 4205390 h 4718169"/>
              <a:gd name="connsiteX5" fmla="*/ 11206875 w 11733500"/>
              <a:gd name="connsiteY5" fmla="*/ 4247637 h 4718169"/>
              <a:gd name="connsiteX6" fmla="*/ 1200027 w 11733500"/>
              <a:gd name="connsiteY6" fmla="*/ 4685964 h 4718169"/>
              <a:gd name="connsiteX7" fmla="*/ 0 w 11733500"/>
              <a:gd name="connsiteY7" fmla="*/ 4718169 h 4718169"/>
              <a:gd name="connsiteX8" fmla="*/ 0 w 11733500"/>
              <a:gd name="connsiteY8" fmla="*/ 1375257 h 4718169"/>
              <a:gd name="connsiteX9" fmla="*/ 57951 w 11733500"/>
              <a:gd name="connsiteY9" fmla="*/ 1380718 h 4718169"/>
              <a:gd name="connsiteX10" fmla="*/ 202448 w 11733500"/>
              <a:gd name="connsiteY10" fmla="*/ 1380377 h 4718169"/>
              <a:gd name="connsiteX11" fmla="*/ 2590048 w 11733500"/>
              <a:gd name="connsiteY11" fmla="*/ 618377 h 4718169"/>
              <a:gd name="connsiteX12" fmla="*/ 5003048 w 11733500"/>
              <a:gd name="connsiteY12" fmla="*/ 973977 h 4718169"/>
              <a:gd name="connsiteX13" fmla="*/ 7898648 w 11733500"/>
              <a:gd name="connsiteY13" fmla="*/ 8777 h 4718169"/>
              <a:gd name="connsiteX14" fmla="*/ 8085056 w 11733500"/>
              <a:gd name="connsiteY14" fmla="*/ 46 h 471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33500" h="4718169">
                <a:moveTo>
                  <a:pt x="8085056" y="46"/>
                </a:moveTo>
                <a:cubicBezTo>
                  <a:pt x="9020316" y="-5659"/>
                  <a:pt x="10002085" y="531859"/>
                  <a:pt x="10946648" y="440577"/>
                </a:cubicBezTo>
                <a:cubicBezTo>
                  <a:pt x="11182788" y="417757"/>
                  <a:pt x="11442183" y="341684"/>
                  <a:pt x="11708155" y="240482"/>
                </a:cubicBezTo>
                <a:lnTo>
                  <a:pt x="11733500" y="230345"/>
                </a:lnTo>
                <a:lnTo>
                  <a:pt x="11733500" y="4205390"/>
                </a:lnTo>
                <a:lnTo>
                  <a:pt x="11206875" y="4247637"/>
                </a:lnTo>
                <a:cubicBezTo>
                  <a:pt x="8459460" y="4453616"/>
                  <a:pt x="4662082" y="4589444"/>
                  <a:pt x="1200027" y="4685964"/>
                </a:cubicBezTo>
                <a:lnTo>
                  <a:pt x="0" y="4718169"/>
                </a:lnTo>
                <a:lnTo>
                  <a:pt x="0" y="1375257"/>
                </a:lnTo>
                <a:lnTo>
                  <a:pt x="57951" y="1380718"/>
                </a:lnTo>
                <a:cubicBezTo>
                  <a:pt x="105875" y="1383023"/>
                  <a:pt x="154029" y="1383023"/>
                  <a:pt x="202448" y="1380377"/>
                </a:cubicBezTo>
                <a:cubicBezTo>
                  <a:pt x="977148" y="1338044"/>
                  <a:pt x="1789948" y="686110"/>
                  <a:pt x="2590048" y="618377"/>
                </a:cubicBezTo>
                <a:cubicBezTo>
                  <a:pt x="3390148" y="550644"/>
                  <a:pt x="4118280" y="1075577"/>
                  <a:pt x="5003048" y="973977"/>
                </a:cubicBezTo>
                <a:cubicBezTo>
                  <a:pt x="5887815" y="872377"/>
                  <a:pt x="6908049" y="97677"/>
                  <a:pt x="7898648" y="8777"/>
                </a:cubicBezTo>
                <a:cubicBezTo>
                  <a:pt x="7960561" y="3221"/>
                  <a:pt x="8022705" y="426"/>
                  <a:pt x="8085056" y="46"/>
                </a:cubicBezTo>
                <a:close/>
              </a:path>
            </a:pathLst>
          </a:custGeom>
          <a:gradFill flip="none" rotWithShape="1">
            <a:gsLst>
              <a:gs pos="17000">
                <a:srgbClr val="4472C4"/>
              </a:gs>
              <a:gs pos="100000">
                <a:srgbClr val="8993CD"/>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任意多边形: 形状 26"/>
          <p:cNvSpPr/>
          <p:nvPr/>
        </p:nvSpPr>
        <p:spPr>
          <a:xfrm>
            <a:off x="0" y="0"/>
            <a:ext cx="12192000" cy="6858000"/>
          </a:xfrm>
          <a:custGeom>
            <a:avLst/>
            <a:gdLst>
              <a:gd name="connsiteX0" fmla="*/ 8697957 w 12192000"/>
              <a:gd name="connsiteY0" fmla="*/ 1667101 h 6858000"/>
              <a:gd name="connsiteX1" fmla="*/ 6945627 w 12192000"/>
              <a:gd name="connsiteY1" fmla="*/ 3419431 h 6858000"/>
              <a:gd name="connsiteX2" fmla="*/ 8697957 w 12192000"/>
              <a:gd name="connsiteY2" fmla="*/ 5171761 h 6858000"/>
              <a:gd name="connsiteX3" fmla="*/ 10450287 w 12192000"/>
              <a:gd name="connsiteY3" fmla="*/ 3419431 h 6858000"/>
              <a:gd name="connsiteX4" fmla="*/ 8697957 w 12192000"/>
              <a:gd name="connsiteY4" fmla="*/ 1667101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8697957" y="1667101"/>
                </a:moveTo>
                <a:cubicBezTo>
                  <a:pt x="7730172" y="1667101"/>
                  <a:pt x="6945627" y="2451646"/>
                  <a:pt x="6945627" y="3419431"/>
                </a:cubicBezTo>
                <a:cubicBezTo>
                  <a:pt x="6945627" y="4387216"/>
                  <a:pt x="7730172" y="5171761"/>
                  <a:pt x="8697957" y="5171761"/>
                </a:cubicBezTo>
                <a:cubicBezTo>
                  <a:pt x="9665742" y="5171761"/>
                  <a:pt x="10450287" y="4387216"/>
                  <a:pt x="10450287" y="3419431"/>
                </a:cubicBezTo>
                <a:cubicBezTo>
                  <a:pt x="10450287" y="2451646"/>
                  <a:pt x="9665742" y="1667101"/>
                  <a:pt x="8697957" y="1667101"/>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椭圆 27"/>
          <p:cNvSpPr/>
          <p:nvPr/>
        </p:nvSpPr>
        <p:spPr>
          <a:xfrm>
            <a:off x="6945627" y="1667100"/>
            <a:ext cx="3504659" cy="3504659"/>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76991" y="1789025"/>
            <a:ext cx="5400675" cy="2215991"/>
          </a:xfrm>
          <a:prstGeom prst="rect">
            <a:avLst/>
          </a:prstGeom>
          <a:noFill/>
        </p:spPr>
        <p:txBody>
          <a:bodyPr wrap="square" rtlCol="0">
            <a:spAutoFit/>
          </a:bodyPr>
          <a:lstStyle/>
          <a:p>
            <a:pPr algn="l"/>
            <a:r>
              <a:rPr lang="en-US" altLang="zh-CN" sz="13800" b="1" spc="300" dirty="0">
                <a:solidFill>
                  <a:srgbClr val="3F4B93"/>
                </a:solidFill>
                <a:latin typeface="微软雅黑" panose="020B0503020204020204" pitchFamily="34" charset="-122"/>
                <a:ea typeface="微软雅黑" panose="020B0503020204020204" pitchFamily="34" charset="-122"/>
              </a:rPr>
              <a:t>85</a:t>
            </a:r>
            <a:r>
              <a:rPr lang="en-US" altLang="zh-CN" sz="13800" spc="300" dirty="0">
                <a:solidFill>
                  <a:srgbClr val="3F4B93"/>
                </a:solidFill>
                <a:latin typeface="微软雅黑" panose="020B0503020204020204" pitchFamily="34" charset="-122"/>
                <a:ea typeface="微软雅黑" panose="020B0503020204020204" pitchFamily="34" charset="-122"/>
              </a:rPr>
              <a:t>%</a:t>
            </a:r>
            <a:endParaRPr lang="zh-CN" altLang="en-US" sz="13800" spc="300" dirty="0">
              <a:solidFill>
                <a:srgbClr val="3F4B93"/>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123495" y="3889772"/>
            <a:ext cx="5107666" cy="523220"/>
          </a:xfrm>
          <a:prstGeom prst="rect">
            <a:avLst/>
          </a:prstGeom>
          <a:noFill/>
        </p:spPr>
        <p:txBody>
          <a:bodyPr wrap="square" rtlCol="0">
            <a:spAutoFit/>
          </a:bodyPr>
          <a:lstStyle/>
          <a:p>
            <a:r>
              <a:rPr lang="zh-CN" altLang="en-US" sz="2800" spc="300" dirty="0">
                <a:solidFill>
                  <a:schemeClr val="tx1">
                    <a:lumMod val="65000"/>
                    <a:lumOff val="35000"/>
                  </a:schemeClr>
                </a:solidFill>
                <a:latin typeface="微软雅黑" panose="020B0503020204020204" pitchFamily="34" charset="-122"/>
                <a:ea typeface="微软雅黑" panose="020B0503020204020204" pitchFamily="34" charset="-122"/>
              </a:rPr>
              <a:t>添加说明添加说明添加说明</a:t>
            </a:r>
            <a:endParaRPr lang="zh-CN" altLang="en-US" sz="28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283833" y="4934994"/>
            <a:ext cx="1556884" cy="0"/>
          </a:xfrm>
          <a:prstGeom prst="line">
            <a:avLst/>
          </a:prstGeom>
          <a:ln w="66675" cap="rnd">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710643" y="167187"/>
            <a:ext cx="2189257" cy="529402"/>
          </a:xfrm>
          <a:prstGeom prst="rect">
            <a:avLst/>
          </a:prstGeom>
        </p:spPr>
      </p:pic>
      <p:sp>
        <p:nvSpPr>
          <p:cNvPr id="9" name="矩形 8"/>
          <p:cNvSpPr/>
          <p:nvPr/>
        </p:nvSpPr>
        <p:spPr>
          <a:xfrm>
            <a:off x="0" y="0"/>
            <a:ext cx="5365214" cy="6858000"/>
          </a:xfrm>
          <a:prstGeom prst="rect">
            <a:avLst/>
          </a:prstGeom>
          <a:gradFill>
            <a:gsLst>
              <a:gs pos="0">
                <a:srgbClr val="242E6A"/>
              </a:gs>
              <a:gs pos="100000">
                <a:srgbClr val="2A357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94824" y="1747281"/>
            <a:ext cx="3547429" cy="1446550"/>
          </a:xfrm>
          <a:prstGeom prst="rect">
            <a:avLst/>
          </a:prstGeom>
          <a:noFill/>
        </p:spPr>
        <p:txBody>
          <a:bodyPr wrap="square" rtlCol="0">
            <a:spAutoFit/>
          </a:bodyPr>
          <a:lstStyle/>
          <a:p>
            <a:pPr algn="ctr"/>
            <a:r>
              <a:rPr lang="en-US" altLang="zh-CN" sz="8800" b="1" spc="300" dirty="0">
                <a:solidFill>
                  <a:schemeClr val="bg1"/>
                </a:solidFill>
                <a:latin typeface="微软雅黑" panose="020B0503020204020204" pitchFamily="34" charset="-122"/>
                <a:ea typeface="微软雅黑" panose="020B0503020204020204" pitchFamily="34" charset="-122"/>
              </a:rPr>
              <a:t>40%</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242021" y="1747281"/>
            <a:ext cx="2991307" cy="1446550"/>
          </a:xfrm>
          <a:prstGeom prst="rect">
            <a:avLst/>
          </a:prstGeom>
          <a:noFill/>
        </p:spPr>
        <p:txBody>
          <a:bodyPr wrap="square" rtlCol="0">
            <a:spAutoFit/>
          </a:bodyPr>
          <a:lstStyle/>
          <a:p>
            <a:pPr algn="ctr"/>
            <a:r>
              <a:rPr lang="en-US" altLang="zh-CN" sz="8800" b="1" spc="300" dirty="0">
                <a:solidFill>
                  <a:srgbClr val="24466A"/>
                </a:solidFill>
                <a:latin typeface="微软雅黑" panose="020B0503020204020204" pitchFamily="34" charset="-122"/>
                <a:ea typeface="微软雅黑" panose="020B0503020204020204" pitchFamily="34" charset="-122"/>
              </a:rPr>
              <a:t>60%</a:t>
            </a:r>
            <a:endParaRPr lang="zh-CN" altLang="en-US" sz="8800" b="1" spc="300" dirty="0">
              <a:solidFill>
                <a:srgbClr val="24466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096000" y="3553655"/>
            <a:ext cx="5174254" cy="1711302"/>
          </a:xfrm>
          <a:prstGeom prst="rect">
            <a:avLst/>
          </a:prstGeom>
          <a:noFill/>
        </p:spPr>
        <p:txBody>
          <a:bodyPr wrap="square" rtlCol="0">
            <a:spAutoFit/>
          </a:bodyPr>
          <a:lstStyle/>
          <a:p>
            <a:pPr>
              <a:lnSpc>
                <a:spcPct val="150000"/>
              </a:lnSpc>
            </a:pPr>
            <a:r>
              <a:rPr lang="zh-CN" altLang="en-US" spc="300" dirty="0">
                <a:solidFill>
                  <a:srgbClr val="242E6A"/>
                </a:solidFill>
                <a:latin typeface="微软雅黑" panose="020B0503020204020204" pitchFamily="34" charset="-122"/>
                <a:ea typeface="微软雅黑" panose="020B0503020204020204" pitchFamily="34" charset="-122"/>
              </a:rPr>
              <a:t>输入你的内容输入你的内容输入你的内容输入你的内容输入你的内容输入你的内容输入你的内容输入你的内容输入你的内容输入你的内容输入你的内容输入你的内容</a:t>
            </a:r>
            <a:endParaRPr lang="zh-CN" altLang="en-US" spc="300" dirty="0">
              <a:solidFill>
                <a:srgbClr val="242E6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10289" y="3553655"/>
            <a:ext cx="3945041" cy="1711302"/>
          </a:xfrm>
          <a:prstGeom prst="rect">
            <a:avLst/>
          </a:prstGeom>
          <a:noFill/>
        </p:spPr>
        <p:txBody>
          <a:bodyPr wrap="square" rtlCol="0">
            <a:spAutoFit/>
          </a:bodyPr>
          <a:lstStyle/>
          <a:p>
            <a:pPr>
              <a:lnSpc>
                <a:spcPct val="150000"/>
              </a:lnSpc>
            </a:pPr>
            <a:r>
              <a:rPr lang="zh-CN" altLang="en-US" spc="300" dirty="0">
                <a:solidFill>
                  <a:schemeClr val="bg1"/>
                </a:solidFill>
                <a:latin typeface="微软雅黑" panose="020B0503020204020204" pitchFamily="34" charset="-122"/>
                <a:ea typeface="微软雅黑" panose="020B0503020204020204" pitchFamily="34" charset="-122"/>
              </a:rPr>
              <a:t>输入你的内容输入你的内容输入你的内容输入你的内容输入你的内容输入你的内容输入你的内容输入你的内容输入你的内容</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79002" y="834305"/>
            <a:ext cx="2003808" cy="369332"/>
          </a:xfrm>
          <a:prstGeom prst="rect">
            <a:avLst/>
          </a:prstGeom>
          <a:noFill/>
        </p:spPr>
        <p:txBody>
          <a:bodyPr wrap="square" rtlCol="0">
            <a:spAutoFit/>
          </a:bodyPr>
          <a:lstStyle/>
          <a:p>
            <a:pPr algn="l"/>
            <a:r>
              <a:rPr lang="zh-CN" altLang="en-US" spc="300" dirty="0">
                <a:solidFill>
                  <a:schemeClr val="bg1"/>
                </a:solidFill>
                <a:latin typeface="微软雅黑" panose="020B0503020204020204" pitchFamily="34" charset="-122"/>
                <a:ea typeface="微软雅黑" panose="020B0503020204020204" pitchFamily="34" charset="-122"/>
              </a:rPr>
              <a:t>输入你的标题</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03189" y="834305"/>
            <a:ext cx="2003808" cy="369332"/>
          </a:xfrm>
          <a:prstGeom prst="rect">
            <a:avLst/>
          </a:prstGeom>
          <a:noFill/>
        </p:spPr>
        <p:txBody>
          <a:bodyPr wrap="square" rtlCol="0">
            <a:spAutoFit/>
          </a:bodyPr>
          <a:lstStyle/>
          <a:p>
            <a:pPr algn="l"/>
            <a:r>
              <a:rPr lang="zh-CN" altLang="en-US" spc="300" dirty="0">
                <a:solidFill>
                  <a:srgbClr val="24466A"/>
                </a:solidFill>
                <a:latin typeface="微软雅黑" panose="020B0503020204020204" pitchFamily="34" charset="-122"/>
                <a:ea typeface="微软雅黑" panose="020B0503020204020204" pitchFamily="34" charset="-122"/>
              </a:rPr>
              <a:t>输入你的标题</a:t>
            </a:r>
            <a:endParaRPr lang="zh-CN" altLang="en-US" spc="300" dirty="0">
              <a:solidFill>
                <a:srgbClr val="24466A"/>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8"/>
          <p:cNvSpPr txBox="1"/>
          <p:nvPr/>
        </p:nvSpPr>
        <p:spPr>
          <a:xfrm>
            <a:off x="7139341" y="6275995"/>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4530351" y="1370187"/>
            <a:ext cx="3454400" cy="4760674"/>
          </a:xfrm>
          <a:prstGeom prst="rect">
            <a:avLst/>
          </a:prstGeom>
          <a:solidFill>
            <a:srgbClr val="374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59583" y="3158890"/>
            <a:ext cx="4471274" cy="707886"/>
          </a:xfrm>
          <a:prstGeom prst="rect">
            <a:avLst/>
          </a:prstGeom>
          <a:noFill/>
        </p:spPr>
        <p:txBody>
          <a:bodyPr wrap="square" rtlCol="0">
            <a:spAutoFit/>
          </a:bodyPr>
          <a:lstStyle/>
          <a:p>
            <a:r>
              <a:rPr lang="zh-CN" altLang="en-US" sz="4000" b="1" spc="300" dirty="0">
                <a:solidFill>
                  <a:srgbClr val="374181"/>
                </a:solidFill>
                <a:latin typeface="微软雅黑" panose="020B0503020204020204" pitchFamily="34" charset="-122"/>
                <a:ea typeface="微软雅黑" panose="020B0503020204020204" pitchFamily="34" charset="-122"/>
              </a:rPr>
              <a:t>输入你的标题</a:t>
            </a:r>
            <a:endParaRPr lang="zh-CN" altLang="en-US" sz="4000" b="1" spc="300" dirty="0">
              <a:solidFill>
                <a:srgbClr val="37418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15477" y="2374282"/>
            <a:ext cx="4181537" cy="461665"/>
          </a:xfrm>
          <a:prstGeom prst="rect">
            <a:avLst/>
          </a:prstGeom>
          <a:noFill/>
        </p:spPr>
        <p:txBody>
          <a:bodyPr wrap="square" rtlCol="0">
            <a:spAutoFit/>
          </a:bodyPr>
          <a:lstStyle/>
          <a:p>
            <a:r>
              <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rPr>
              <a:t>输入你的说明</a:t>
            </a:r>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575003" y="1643924"/>
            <a:ext cx="2571808" cy="3737818"/>
          </a:xfrm>
          <a:prstGeom prst="rect">
            <a:avLst/>
          </a:prstGeom>
          <a:noFill/>
        </p:spPr>
        <p:txBody>
          <a:bodyPr wrap="square" rtlCol="0">
            <a:spAutoFit/>
          </a:bodyPr>
          <a:lstStyle/>
          <a:p>
            <a:pP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输入你的内容输入你的内容输入你的内容输入你的内容输入你的内容输入你的内容输入你的内容输入你的内容输入你的内容输入你的内容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pic>
        <p:nvPicPr>
          <p:cNvPr id="12" name="图片 11" descr="图片包含 树, 草, 户外, 植物&#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4395" y="1090982"/>
            <a:ext cx="3457575" cy="4724400"/>
          </a:xfrm>
          <a:prstGeom prst="rect">
            <a:avLst/>
          </a:prstGeom>
          <a:effectLst>
            <a:outerShdw blurRad="50800" dist="38100" dir="13500000" algn="br" rotWithShape="0">
              <a:prstClr val="black">
                <a:alpha val="40000"/>
              </a:prstClr>
            </a:outerShdw>
          </a:effec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t="11372" b="30724"/>
          <a:stretch>
            <a:fillRect/>
          </a:stretch>
        </p:blipFill>
        <p:spPr>
          <a:xfrm>
            <a:off x="853928" y="1022476"/>
            <a:ext cx="4109206" cy="2357291"/>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5224677" y="1188521"/>
            <a:ext cx="4471274" cy="707886"/>
          </a:xfrm>
          <a:prstGeom prst="rect">
            <a:avLst/>
          </a:prstGeom>
          <a:noFill/>
        </p:spPr>
        <p:txBody>
          <a:bodyPr wrap="square" rtlCol="0">
            <a:spAutoFit/>
          </a:bodyPr>
          <a:lstStyle/>
          <a:p>
            <a:r>
              <a:rPr lang="zh-CN" altLang="en-US" sz="4000" spc="300" dirty="0">
                <a:solidFill>
                  <a:srgbClr val="374181"/>
                </a:solidFill>
                <a:latin typeface="微软雅黑" panose="020B0503020204020204" pitchFamily="34" charset="-122"/>
                <a:ea typeface="微软雅黑" panose="020B0503020204020204" pitchFamily="34" charset="-122"/>
              </a:rPr>
              <a:t>输入你的标题</a:t>
            </a:r>
            <a:endParaRPr lang="zh-CN" altLang="en-US" sz="4000" spc="300" dirty="0">
              <a:solidFill>
                <a:srgbClr val="37418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68353" y="2111153"/>
            <a:ext cx="5196855" cy="1200329"/>
          </a:xfrm>
          <a:prstGeom prst="rect">
            <a:avLst/>
          </a:prstGeom>
          <a:noFill/>
        </p:spPr>
        <p:txBody>
          <a:bodyPr wrap="square" rtlCol="0">
            <a:spAutoFit/>
          </a:bodyPr>
          <a:lstStyle/>
          <a:p>
            <a:r>
              <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rPr>
              <a:t>输入你的内容输入你的内容输入你的内容</a:t>
            </a:r>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496050" y="4076710"/>
            <a:ext cx="4471274" cy="707886"/>
          </a:xfrm>
          <a:prstGeom prst="rect">
            <a:avLst/>
          </a:prstGeom>
          <a:noFill/>
        </p:spPr>
        <p:txBody>
          <a:bodyPr wrap="square" rtlCol="0">
            <a:spAutoFit/>
          </a:bodyPr>
          <a:lstStyle/>
          <a:p>
            <a:pPr algn="r"/>
            <a:r>
              <a:rPr lang="zh-CN" altLang="en-US" sz="4000" spc="300" dirty="0">
                <a:solidFill>
                  <a:srgbClr val="374181"/>
                </a:solidFill>
                <a:latin typeface="微软雅黑" panose="020B0503020204020204" pitchFamily="34" charset="-122"/>
                <a:ea typeface="微软雅黑" panose="020B0503020204020204" pitchFamily="34" charset="-122"/>
              </a:rPr>
              <a:t>输入你的标题</a:t>
            </a:r>
            <a:endParaRPr lang="zh-CN" altLang="en-US" sz="4000" spc="300" dirty="0">
              <a:solidFill>
                <a:srgbClr val="37418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770936" y="4888132"/>
            <a:ext cx="5196855" cy="1200329"/>
          </a:xfrm>
          <a:prstGeom prst="rect">
            <a:avLst/>
          </a:prstGeom>
          <a:noFill/>
        </p:spPr>
        <p:txBody>
          <a:bodyPr wrap="square" rtlCol="0">
            <a:spAutoFit/>
          </a:bodyPr>
          <a:lstStyle/>
          <a:p>
            <a:pPr algn="r"/>
            <a:r>
              <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rPr>
              <a:t>输入你的内容输入你的内容输入你的内容</a:t>
            </a:r>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4784596"/>
            <a:ext cx="6837589" cy="0"/>
          </a:xfrm>
          <a:prstGeom prst="line">
            <a:avLst/>
          </a:prstGeom>
          <a:ln w="82550" cap="rnd">
            <a:solidFill>
              <a:srgbClr val="A9B0DB"/>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402716" y="1926796"/>
            <a:ext cx="6789284" cy="0"/>
          </a:xfrm>
          <a:prstGeom prst="line">
            <a:avLst/>
          </a:prstGeom>
          <a:ln w="82550" cap="rnd">
            <a:solidFill>
              <a:srgbClr val="A9B0DB"/>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11372" b="30724"/>
          <a:stretch>
            <a:fillRect/>
          </a:stretch>
        </p:blipFill>
        <p:spPr>
          <a:xfrm>
            <a:off x="7178528" y="3401503"/>
            <a:ext cx="4109206" cy="2357291"/>
          </a:xfrm>
          <a:prstGeom prst="rect">
            <a:avLst/>
          </a:prstGeom>
          <a:effectLst>
            <a:outerShdw blurRad="50800" dist="38100" dir="2700000" algn="tl" rotWithShape="0">
              <a:prstClr val="black">
                <a:alpha val="40000"/>
              </a:prstClr>
            </a:outerShdw>
          </a:effectLst>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pic>
        <p:nvPicPr>
          <p:cNvPr id="8" name="laptop-01.png" descr="laptop-01.png"/>
          <p:cNvPicPr>
            <a:picLocks noChangeAspect="1"/>
          </p:cNvPicPr>
          <p:nvPr/>
        </p:nvPicPr>
        <p:blipFill>
          <a:blip r:embed="rId1"/>
          <a:stretch>
            <a:fillRect/>
          </a:stretch>
        </p:blipFill>
        <p:spPr>
          <a:xfrm>
            <a:off x="-1022708" y="1374295"/>
            <a:ext cx="7668436" cy="4438864"/>
          </a:xfrm>
          <a:prstGeom prst="rect">
            <a:avLst/>
          </a:prstGeom>
          <a:ln w="12700">
            <a:miter lim="400000"/>
            <a:headEnd/>
            <a:tailEnd/>
          </a:ln>
          <a:effectLst>
            <a:outerShdw blurRad="317500" rotWithShape="0">
              <a:srgbClr val="000000">
                <a:alpha val="50186"/>
              </a:srgbClr>
            </a:outerShdw>
          </a:effectLst>
        </p:spPr>
      </p:pic>
      <p:sp>
        <p:nvSpPr>
          <p:cNvPr id="10" name="文本框 9"/>
          <p:cNvSpPr txBox="1"/>
          <p:nvPr/>
        </p:nvSpPr>
        <p:spPr>
          <a:xfrm>
            <a:off x="6610319" y="2278027"/>
            <a:ext cx="4471274" cy="707886"/>
          </a:xfrm>
          <a:prstGeom prst="rect">
            <a:avLst/>
          </a:prstGeom>
          <a:noFill/>
        </p:spPr>
        <p:txBody>
          <a:bodyPr wrap="square" rtlCol="0">
            <a:spAutoFit/>
          </a:bodyPr>
          <a:lstStyle/>
          <a:p>
            <a:r>
              <a:rPr lang="zh-CN" altLang="en-US" sz="4000" b="1" spc="300" dirty="0">
                <a:solidFill>
                  <a:srgbClr val="374181"/>
                </a:solidFill>
                <a:latin typeface="微软雅黑" panose="020B0503020204020204" pitchFamily="34" charset="-122"/>
                <a:ea typeface="微软雅黑" panose="020B0503020204020204" pitchFamily="34" charset="-122"/>
              </a:rPr>
              <a:t>输入你的标题</a:t>
            </a:r>
            <a:endParaRPr lang="zh-CN" altLang="en-US" sz="4000" b="1" spc="300" dirty="0">
              <a:solidFill>
                <a:srgbClr val="37418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10319" y="1689672"/>
            <a:ext cx="4181537" cy="461665"/>
          </a:xfrm>
          <a:prstGeom prst="rect">
            <a:avLst/>
          </a:prstGeom>
          <a:noFill/>
        </p:spPr>
        <p:txBody>
          <a:bodyPr wrap="square" rtlCol="0">
            <a:spAutoFit/>
          </a:bodyPr>
          <a:lstStyle/>
          <a:p>
            <a:r>
              <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rPr>
              <a:t>输入你的说明</a:t>
            </a:r>
            <a:endParaRPr lang="zh-CN" altLang="en-US" sz="24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610319" y="3136900"/>
            <a:ext cx="4899056" cy="1891159"/>
          </a:xfrm>
          <a:prstGeom prst="rect">
            <a:avLst/>
          </a:prstGeom>
          <a:noFill/>
        </p:spPr>
        <p:txBody>
          <a:bodyPr wrap="square" rtlCol="0">
            <a:spAutoFit/>
          </a:bodyPr>
          <a:lstStyle/>
          <a:p>
            <a:pP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输入你的内容输入你的内容输入你的内容输入你的内容输入你的内容输入你的内容输入你的内容输入你的内容输入你的内容输入你的内容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0466387" y="61245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t="11372" r="7809" b="30724"/>
          <a:stretch>
            <a:fillRect/>
          </a:stretch>
        </p:blipFill>
        <p:spPr>
          <a:xfrm>
            <a:off x="-123972" y="1689672"/>
            <a:ext cx="5877072" cy="3657028"/>
          </a:xfrm>
          <a:prstGeom prst="rect">
            <a:avLst/>
          </a:prstGeom>
          <a:effectLst>
            <a:outerShdw blurRad="50800" dist="38100" dir="2700000" algn="tl" rotWithShape="0">
              <a:prstClr val="black">
                <a:alpha val="40000"/>
              </a:prstClr>
            </a:outerShdw>
          </a:effectLst>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sp>
        <p:nvSpPr>
          <p:cNvPr id="8" name="矩形: 圆角 7"/>
          <p:cNvSpPr/>
          <p:nvPr/>
        </p:nvSpPr>
        <p:spPr>
          <a:xfrm>
            <a:off x="6350000" y="1433513"/>
            <a:ext cx="4527550" cy="4527550"/>
          </a:xfrm>
          <a:prstGeom prst="roundRect">
            <a:avLst>
              <a:gd name="adj" fmla="val 6932"/>
            </a:avLst>
          </a:prstGeom>
          <a:gradFill flip="none" rotWithShape="1">
            <a:gsLst>
              <a:gs pos="0">
                <a:srgbClr val="7395D3"/>
              </a:gs>
              <a:gs pos="100000">
                <a:srgbClr val="4472C4"/>
              </a:gs>
            </a:gsLst>
            <a:lin ang="2700000" scaled="1"/>
            <a:tileRect/>
          </a:gradFill>
          <a:ln>
            <a:noFill/>
          </a:ln>
          <a:effectLst>
            <a:innerShdw blurRad="304800" dir="1158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631950" y="2927847"/>
            <a:ext cx="2952750" cy="769441"/>
          </a:xfrm>
          <a:prstGeom prst="rect">
            <a:avLst/>
          </a:prstGeom>
          <a:noFill/>
        </p:spPr>
        <p:txBody>
          <a:bodyPr wrap="square" rtlCol="0">
            <a:spAutoFit/>
          </a:bodyPr>
          <a:lstStyle/>
          <a:p>
            <a:pPr algn="ctr"/>
            <a:r>
              <a:rPr lang="zh-CN" altLang="en-US" sz="4400" spc="300" dirty="0">
                <a:solidFill>
                  <a:srgbClr val="3F4B93"/>
                </a:solidFill>
                <a:latin typeface="微软雅黑" panose="020B0503020204020204" pitchFamily="34" charset="-122"/>
                <a:ea typeface="微软雅黑" panose="020B0503020204020204" pitchFamily="34" charset="-122"/>
              </a:rPr>
              <a:t>扫码观看</a:t>
            </a:r>
            <a:endParaRPr lang="zh-CN" altLang="en-US" sz="4400" spc="300" dirty="0">
              <a:solidFill>
                <a:srgbClr val="3F4B93"/>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819048" y="3885412"/>
            <a:ext cx="2765652" cy="0"/>
          </a:xfrm>
          <a:prstGeom prst="line">
            <a:avLst/>
          </a:prstGeom>
          <a:ln w="66675" cap="rnd">
            <a:solidFill>
              <a:srgbClr val="4472C4"/>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1"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b="15293"/>
          <a:stretch>
            <a:fillRect/>
          </a:stretch>
        </p:blipFill>
        <p:spPr>
          <a:xfrm>
            <a:off x="112144" y="51253"/>
            <a:ext cx="11965556" cy="6755493"/>
          </a:xfrm>
          <a:prstGeom prst="rect">
            <a:avLst/>
          </a:prstGeom>
        </p:spPr>
      </p:pic>
      <p:sp>
        <p:nvSpPr>
          <p:cNvPr id="13" name="矩形 12"/>
          <p:cNvSpPr/>
          <p:nvPr/>
        </p:nvSpPr>
        <p:spPr>
          <a:xfrm>
            <a:off x="112144" y="2324101"/>
            <a:ext cx="11965556" cy="2095500"/>
          </a:xfrm>
          <a:prstGeom prst="rect">
            <a:avLst/>
          </a:prstGeom>
          <a:gradFill flip="none" rotWithShape="1">
            <a:gsLst>
              <a:gs pos="0">
                <a:srgbClr val="242E6A"/>
              </a:gs>
              <a:gs pos="100000">
                <a:srgbClr val="242E6A">
                  <a:alpha val="3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任意多边形: 形状 2"/>
          <p:cNvSpPr/>
          <p:nvPr/>
        </p:nvSpPr>
        <p:spPr>
          <a:xfrm flipH="1">
            <a:off x="-35560" y="5584591"/>
            <a:ext cx="12227559" cy="1273410"/>
          </a:xfrm>
          <a:custGeom>
            <a:avLst/>
            <a:gdLst>
              <a:gd name="connsiteX0" fmla="*/ 29028 w 12221028"/>
              <a:gd name="connsiteY0" fmla="*/ 682171 h 1378857"/>
              <a:gd name="connsiteX1" fmla="*/ 12221028 w 12221028"/>
              <a:gd name="connsiteY1" fmla="*/ 0 h 1378857"/>
              <a:gd name="connsiteX2" fmla="*/ 12221028 w 12221028"/>
              <a:gd name="connsiteY2" fmla="*/ 1378857 h 1378857"/>
              <a:gd name="connsiteX3" fmla="*/ 0 w 12221028"/>
              <a:gd name="connsiteY3" fmla="*/ 1378857 h 1378857"/>
              <a:gd name="connsiteX4" fmla="*/ 29028 w 12221028"/>
              <a:gd name="connsiteY4" fmla="*/ 682171 h 1378857"/>
              <a:gd name="connsiteX0-1" fmla="*/ 0 w 12266747"/>
              <a:gd name="connsiteY0-2" fmla="*/ 590550 h 1378857"/>
              <a:gd name="connsiteX1-3" fmla="*/ 12266747 w 12266747"/>
              <a:gd name="connsiteY1-4" fmla="*/ 0 h 1378857"/>
              <a:gd name="connsiteX2-5" fmla="*/ 12266747 w 12266747"/>
              <a:gd name="connsiteY2-6" fmla="*/ 1378857 h 1378857"/>
              <a:gd name="connsiteX3-7" fmla="*/ 45719 w 12266747"/>
              <a:gd name="connsiteY3-8" fmla="*/ 1378857 h 1378857"/>
              <a:gd name="connsiteX4-9" fmla="*/ 0 w 12266747"/>
              <a:gd name="connsiteY4-10" fmla="*/ 590550 h 1378857"/>
              <a:gd name="connsiteX0-11" fmla="*/ 0 w 12227559"/>
              <a:gd name="connsiteY0-12" fmla="*/ 577488 h 1378857"/>
              <a:gd name="connsiteX1-13" fmla="*/ 12227559 w 12227559"/>
              <a:gd name="connsiteY1-14" fmla="*/ 0 h 1378857"/>
              <a:gd name="connsiteX2-15" fmla="*/ 12227559 w 12227559"/>
              <a:gd name="connsiteY2-16" fmla="*/ 1378857 h 1378857"/>
              <a:gd name="connsiteX3-17" fmla="*/ 6531 w 12227559"/>
              <a:gd name="connsiteY3-18" fmla="*/ 1378857 h 1378857"/>
              <a:gd name="connsiteX4-19" fmla="*/ 0 w 12227559"/>
              <a:gd name="connsiteY4-20" fmla="*/ 577488 h 1378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27559" h="1378857">
                <a:moveTo>
                  <a:pt x="0" y="577488"/>
                </a:moveTo>
                <a:lnTo>
                  <a:pt x="12227559" y="0"/>
                </a:lnTo>
                <a:lnTo>
                  <a:pt x="12227559" y="1378857"/>
                </a:lnTo>
                <a:lnTo>
                  <a:pt x="6531" y="1378857"/>
                </a:lnTo>
                <a:lnTo>
                  <a:pt x="0" y="577488"/>
                </a:lnTo>
                <a:close/>
              </a:path>
            </a:pathLst>
          </a:custGeom>
          <a:solidFill>
            <a:srgbClr val="3B4BA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任意多边形: 形状 3"/>
          <p:cNvSpPr/>
          <p:nvPr/>
        </p:nvSpPr>
        <p:spPr>
          <a:xfrm>
            <a:off x="-21046" y="5486400"/>
            <a:ext cx="12227559" cy="1378857"/>
          </a:xfrm>
          <a:custGeom>
            <a:avLst/>
            <a:gdLst>
              <a:gd name="connsiteX0" fmla="*/ 29028 w 12221028"/>
              <a:gd name="connsiteY0" fmla="*/ 682171 h 1378857"/>
              <a:gd name="connsiteX1" fmla="*/ 12221028 w 12221028"/>
              <a:gd name="connsiteY1" fmla="*/ 0 h 1378857"/>
              <a:gd name="connsiteX2" fmla="*/ 12221028 w 12221028"/>
              <a:gd name="connsiteY2" fmla="*/ 1378857 h 1378857"/>
              <a:gd name="connsiteX3" fmla="*/ 0 w 12221028"/>
              <a:gd name="connsiteY3" fmla="*/ 1378857 h 1378857"/>
              <a:gd name="connsiteX4" fmla="*/ 29028 w 12221028"/>
              <a:gd name="connsiteY4" fmla="*/ 682171 h 1378857"/>
              <a:gd name="connsiteX0-1" fmla="*/ 0 w 12266747"/>
              <a:gd name="connsiteY0-2" fmla="*/ 590550 h 1378857"/>
              <a:gd name="connsiteX1-3" fmla="*/ 12266747 w 12266747"/>
              <a:gd name="connsiteY1-4" fmla="*/ 0 h 1378857"/>
              <a:gd name="connsiteX2-5" fmla="*/ 12266747 w 12266747"/>
              <a:gd name="connsiteY2-6" fmla="*/ 1378857 h 1378857"/>
              <a:gd name="connsiteX3-7" fmla="*/ 45719 w 12266747"/>
              <a:gd name="connsiteY3-8" fmla="*/ 1378857 h 1378857"/>
              <a:gd name="connsiteX4-9" fmla="*/ 0 w 12266747"/>
              <a:gd name="connsiteY4-10" fmla="*/ 590550 h 1378857"/>
              <a:gd name="connsiteX0-11" fmla="*/ 0 w 12227559"/>
              <a:gd name="connsiteY0-12" fmla="*/ 577488 h 1378857"/>
              <a:gd name="connsiteX1-13" fmla="*/ 12227559 w 12227559"/>
              <a:gd name="connsiteY1-14" fmla="*/ 0 h 1378857"/>
              <a:gd name="connsiteX2-15" fmla="*/ 12227559 w 12227559"/>
              <a:gd name="connsiteY2-16" fmla="*/ 1378857 h 1378857"/>
              <a:gd name="connsiteX3-17" fmla="*/ 6531 w 12227559"/>
              <a:gd name="connsiteY3-18" fmla="*/ 1378857 h 1378857"/>
              <a:gd name="connsiteX4-19" fmla="*/ 0 w 12227559"/>
              <a:gd name="connsiteY4-20" fmla="*/ 577488 h 1378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27559" h="1378857">
                <a:moveTo>
                  <a:pt x="0" y="577488"/>
                </a:moveTo>
                <a:lnTo>
                  <a:pt x="12227559" y="0"/>
                </a:lnTo>
                <a:lnTo>
                  <a:pt x="12227559" y="1378857"/>
                </a:lnTo>
                <a:lnTo>
                  <a:pt x="6531" y="1378857"/>
                </a:lnTo>
                <a:lnTo>
                  <a:pt x="0" y="577488"/>
                </a:lnTo>
                <a:close/>
              </a:path>
            </a:pathLst>
          </a:custGeom>
          <a:solidFill>
            <a:srgbClr val="2A357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132874" y="6111891"/>
            <a:ext cx="3873500" cy="369332"/>
          </a:xfrm>
          <a:prstGeom prst="rect">
            <a:avLst/>
          </a:prstGeom>
          <a:noFill/>
        </p:spPr>
        <p:txBody>
          <a:bodyPr wrap="square" rtlCol="0">
            <a:spAutoFit/>
          </a:bodyPr>
          <a:lstStyle/>
          <a:p>
            <a:pPr algn="ctr"/>
            <a:r>
              <a:rPr lang="zh-CN" altLang="en-US" spc="300" dirty="0">
                <a:solidFill>
                  <a:schemeClr val="bg1"/>
                </a:solidFill>
                <a:latin typeface="微软雅黑" panose="020B0503020204020204" pitchFamily="34" charset="-122"/>
                <a:ea typeface="微软雅黑" panose="020B0503020204020204" pitchFamily="34" charset="-122"/>
              </a:rPr>
              <a:t>艰苦创业  开拓创新  争创一流</a:t>
            </a:r>
            <a:endParaRPr lang="zh-CN" altLang="en-US" spc="3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44997"/>
          <a:stretch>
            <a:fillRect/>
          </a:stretch>
        </p:blipFill>
        <p:spPr>
          <a:xfrm>
            <a:off x="4433176" y="580380"/>
            <a:ext cx="3268497" cy="891051"/>
          </a:xfrm>
          <a:prstGeom prst="rect">
            <a:avLst/>
          </a:prstGeom>
        </p:spPr>
      </p:pic>
      <p:sp>
        <p:nvSpPr>
          <p:cNvPr id="12" name="文本框 11"/>
          <p:cNvSpPr txBox="1"/>
          <p:nvPr/>
        </p:nvSpPr>
        <p:spPr>
          <a:xfrm>
            <a:off x="2679700" y="2778034"/>
            <a:ext cx="6775450" cy="1198880"/>
          </a:xfrm>
          <a:prstGeom prst="rect">
            <a:avLst/>
          </a:prstGeom>
          <a:noFill/>
        </p:spPr>
        <p:txBody>
          <a:bodyPr wrap="square" rtlCol="0">
            <a:spAutoFit/>
          </a:bodyPr>
          <a:lstStyle/>
          <a:p>
            <a:pPr algn="ctr"/>
            <a:r>
              <a:rPr lang="zh-CN" altLang="en-US" sz="7200" b="1" spc="300" dirty="0">
                <a:solidFill>
                  <a:srgbClr val="FFFFFF"/>
                </a:solidFill>
                <a:latin typeface="微软雅黑" panose="020B0503020204020204" pitchFamily="34" charset="-122"/>
                <a:ea typeface="微软雅黑" panose="020B0503020204020204" pitchFamily="34" charset="-122"/>
              </a:rPr>
              <a:t>谢谢！</a:t>
            </a:r>
            <a:endParaRPr lang="zh-CN" altLang="en-US" sz="7200" b="1" spc="300" dirty="0">
              <a:solidFill>
                <a:srgbClr val="FFFFFF"/>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935" y="5978994"/>
            <a:ext cx="2742692" cy="603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11"/>
          <p:cNvSpPr txBox="1"/>
          <p:nvPr/>
        </p:nvSpPr>
        <p:spPr>
          <a:xfrm>
            <a:off x="2397746" y="2852436"/>
            <a:ext cx="7396504" cy="1296003"/>
          </a:xfrm>
          <a:prstGeom prst="rect">
            <a:avLst/>
          </a:prstGeom>
        </p:spPr>
        <p:txBody>
          <a:bodyPr>
            <a:noAutofit/>
          </a:bodyPr>
          <a:lstStyle>
            <a:lvl1pPr marL="0" indent="0" algn="ctr" defTabSz="914400" rtl="0" eaLnBrk="1" latinLnBrk="0" hangingPunct="1">
              <a:lnSpc>
                <a:spcPct val="90000"/>
              </a:lnSpc>
              <a:spcBef>
                <a:spcPts val="1000"/>
              </a:spcBef>
              <a:buFontTx/>
              <a:buNone/>
              <a:defRPr lang="zh-CN" altLang="en-US" sz="8000" kern="1200" spc="300" dirty="0" smtClean="0">
                <a:solidFill>
                  <a:schemeClr val="bg1"/>
                </a:solidFill>
                <a:latin typeface="方正小标宋简体" panose="02010601030101010101" pitchFamily="65" charset="-122"/>
                <a:ea typeface="方正小标宋简体" panose="02010601030101010101" pitchFamily="65"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设 计 说 明</a:t>
            </a:r>
            <a:endParaRPr lang="zh-CN" altLang="en-US"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6145" y="0"/>
            <a:ext cx="6858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095750" y="198580"/>
            <a:ext cx="4000500" cy="809561"/>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2271000"/>
            <a:ext cx="12192000" cy="4486176"/>
          </a:xfrm>
          <a:prstGeom prst="rect">
            <a:avLst/>
          </a:prstGeom>
        </p:spPr>
      </p:pic>
      <p:sp>
        <p:nvSpPr>
          <p:cNvPr id="4" name="矩形 3"/>
          <p:cNvSpPr/>
          <p:nvPr/>
        </p:nvSpPr>
        <p:spPr>
          <a:xfrm>
            <a:off x="0" y="2169350"/>
            <a:ext cx="12192000" cy="4689475"/>
          </a:xfrm>
          <a:prstGeom prst="rect">
            <a:avLst/>
          </a:prstGeom>
          <a:solidFill>
            <a:srgbClr val="2A357A">
              <a:alpha val="2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757204" y="457200"/>
            <a:ext cx="3497968" cy="4267200"/>
          </a:xfrm>
          <a:prstGeom prst="rect">
            <a:avLst/>
          </a:prstGeom>
          <a:solidFill>
            <a:srgbClr val="2A357A"/>
          </a:solidFill>
          <a:ln w="25400">
            <a:noFill/>
            <a:prstDash val="sysDash"/>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714147" y="867145"/>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rPr>
              <a:t>你的标题</a:t>
            </a:r>
            <a:endPar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endParaRPr>
          </a:p>
        </p:txBody>
      </p:sp>
      <p:sp>
        <p:nvSpPr>
          <p:cNvPr id="7" name="文本框 6"/>
          <p:cNvSpPr txBox="1"/>
          <p:nvPr/>
        </p:nvSpPr>
        <p:spPr>
          <a:xfrm>
            <a:off x="1697201" y="700366"/>
            <a:ext cx="1320800" cy="769441"/>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01</a:t>
            </a:r>
            <a:endParaRPr lang="zh-CN" altLang="en-US" sz="44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084551" y="1430791"/>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01800" y="1694355"/>
            <a:ext cx="1320800" cy="769441"/>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02</a:t>
            </a:r>
            <a:endParaRPr lang="zh-CN" altLang="en-US" sz="44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2089150" y="2424780"/>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1800" y="2690210"/>
            <a:ext cx="1320800" cy="769441"/>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03</a:t>
            </a:r>
            <a:endParaRPr lang="zh-CN" altLang="en-US" sz="44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089150" y="3420635"/>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701800" y="3686066"/>
            <a:ext cx="1320800" cy="769441"/>
          </a:xfrm>
          <a:prstGeom prst="rect">
            <a:avLst/>
          </a:prstGeom>
          <a:noFill/>
        </p:spPr>
        <p:txBody>
          <a:bodyPr wrap="square" rtlCol="0">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04</a:t>
            </a:r>
            <a:endParaRPr lang="zh-CN" altLang="en-US" sz="4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089150" y="4416491"/>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200594" y="1008142"/>
            <a:ext cx="1663407" cy="923330"/>
          </a:xfrm>
          <a:prstGeom prst="rect">
            <a:avLst/>
          </a:prstGeom>
          <a:noFill/>
        </p:spPr>
        <p:txBody>
          <a:bodyPr wrap="square" rtlCol="0">
            <a:spAutoFit/>
          </a:bodyPr>
          <a:lstStyle/>
          <a:p>
            <a:pPr algn="r"/>
            <a:r>
              <a:rPr lang="zh-CN" altLang="en-US" sz="5400" dirty="0">
                <a:solidFill>
                  <a:srgbClr val="1B51A9"/>
                </a:solidFill>
                <a:latin typeface="微软雅黑" panose="020B0503020204020204" pitchFamily="34" charset="-122"/>
                <a:ea typeface="微软雅黑" panose="020B0503020204020204" pitchFamily="34" charset="-122"/>
              </a:rPr>
              <a:t>目录</a:t>
            </a:r>
            <a:endParaRPr lang="zh-CN" altLang="en-US" sz="5400" dirty="0">
              <a:solidFill>
                <a:srgbClr val="1B51A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415036" y="1824907"/>
            <a:ext cx="1448965" cy="369332"/>
          </a:xfrm>
          <a:prstGeom prst="rect">
            <a:avLst/>
          </a:prstGeom>
          <a:noFill/>
        </p:spPr>
        <p:txBody>
          <a:bodyPr wrap="square" rtlCol="0">
            <a:spAutoFit/>
          </a:bodyPr>
          <a:lstStyle/>
          <a:p>
            <a:pPr algn="dist"/>
            <a:r>
              <a:rPr lang="en-US" altLang="zh-CN" spc="300" dirty="0">
                <a:solidFill>
                  <a:srgbClr val="1B51A9"/>
                </a:solidFill>
                <a:latin typeface="微软雅黑" panose="020B0503020204020204" pitchFamily="34" charset="-122"/>
                <a:ea typeface="微软雅黑" panose="020B0503020204020204" pitchFamily="34" charset="-122"/>
              </a:rPr>
              <a:t>AGENDA</a:t>
            </a:r>
            <a:endParaRPr lang="zh-CN" altLang="en-US" spc="300" dirty="0">
              <a:solidFill>
                <a:srgbClr val="1B51A9"/>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714147" y="1879926"/>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rPr>
              <a:t>你的标题</a:t>
            </a:r>
            <a:endPar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endParaRPr>
          </a:p>
        </p:txBody>
      </p:sp>
      <p:sp>
        <p:nvSpPr>
          <p:cNvPr id="18" name="文本框 17"/>
          <p:cNvSpPr txBox="1"/>
          <p:nvPr/>
        </p:nvSpPr>
        <p:spPr>
          <a:xfrm>
            <a:off x="2714147" y="2880212"/>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rPr>
              <a:t>你的标题</a:t>
            </a:r>
            <a:endPar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p:cNvSpPr txBox="1"/>
          <p:nvPr/>
        </p:nvSpPr>
        <p:spPr>
          <a:xfrm>
            <a:off x="2714147" y="3858525"/>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rPr>
              <a:t>你的标题</a:t>
            </a:r>
            <a:endPar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endParaRP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354" y="334197"/>
            <a:ext cx="2448158" cy="538325"/>
          </a:xfrm>
          <a:prstGeom prst="rect">
            <a:avLst/>
          </a:prstGeom>
        </p:spPr>
      </p:pic>
      <p:sp>
        <p:nvSpPr>
          <p:cNvPr id="21" name="文本框 18"/>
          <p:cNvSpPr txBox="1"/>
          <p:nvPr/>
        </p:nvSpPr>
        <p:spPr>
          <a:xfrm>
            <a:off x="4002809" y="6163401"/>
            <a:ext cx="4113358"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spc="300" dirty="0">
                <a:solidFill>
                  <a:srgbClr val="F9F9F9"/>
                </a:solidFill>
                <a:latin typeface="方正小标宋简体" panose="02010601030101010101" pitchFamily="65" charset="-122"/>
                <a:ea typeface="方正小标宋简体" panose="02010601030101010101" pitchFamily="65" charset="-122"/>
              </a:rPr>
              <a:t>- </a:t>
            </a:r>
            <a:r>
              <a:rPr lang="zh-CN" altLang="en-US" sz="1600" spc="300" dirty="0">
                <a:solidFill>
                  <a:srgbClr val="F9F9F9"/>
                </a:solidFill>
                <a:latin typeface="方正小标宋简体" panose="02010601030101010101" pitchFamily="65" charset="-122"/>
                <a:ea typeface="方正小标宋简体" panose="02010601030101010101" pitchFamily="65" charset="-122"/>
              </a:rPr>
              <a:t>艰苦创业  开拓创新  争创一流 </a:t>
            </a:r>
            <a:r>
              <a:rPr lang="en-US" altLang="zh-CN" sz="1600" spc="300" dirty="0">
                <a:solidFill>
                  <a:srgbClr val="F9F9F9"/>
                </a:solidFill>
                <a:latin typeface="方正小标宋简体" panose="02010601030101010101" pitchFamily="65" charset="-122"/>
                <a:ea typeface="方正小标宋简体" panose="02010601030101010101" pitchFamily="65" charset="-122"/>
              </a:rPr>
              <a:t>-</a:t>
            </a:r>
            <a:endParaRPr lang="en-US" altLang="zh-CN" sz="1600" spc="300" dirty="0">
              <a:solidFill>
                <a:srgbClr val="F9F9F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3088257" cy="6858000"/>
          </a:xfrm>
          <a:prstGeom prst="rect">
            <a:avLst/>
          </a:pr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11"/>
          <p:cNvSpPr txBox="1"/>
          <p:nvPr/>
        </p:nvSpPr>
        <p:spPr>
          <a:xfrm>
            <a:off x="2397746" y="2852436"/>
            <a:ext cx="7396504" cy="1296003"/>
          </a:xfrm>
          <a:prstGeom prst="rect">
            <a:avLst/>
          </a:prstGeom>
        </p:spPr>
        <p:txBody>
          <a:bodyPr>
            <a:noAutofit/>
          </a:bodyPr>
          <a:lstStyle>
            <a:lvl1pPr marL="0" indent="0" algn="ctr" defTabSz="914400" rtl="0" eaLnBrk="1" latinLnBrk="0" hangingPunct="1">
              <a:lnSpc>
                <a:spcPct val="90000"/>
              </a:lnSpc>
              <a:spcBef>
                <a:spcPts val="1000"/>
              </a:spcBef>
              <a:buFontTx/>
              <a:buNone/>
              <a:defRPr lang="zh-CN" altLang="en-US" sz="8000" kern="1200" spc="300" dirty="0" smtClean="0">
                <a:solidFill>
                  <a:schemeClr val="bg1"/>
                </a:solidFill>
                <a:latin typeface="方正小标宋简体" panose="02010601030101010101" pitchFamily="65" charset="-122"/>
                <a:ea typeface="方正小标宋简体" panose="02010601030101010101" pitchFamily="65"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设 计 说 明</a:t>
            </a:r>
            <a:endParaRPr lang="zh-CN" altLang="en-US"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50000" r="4969"/>
          <a:stretch>
            <a:fillRect/>
          </a:stretch>
        </p:blipFill>
        <p:spPr>
          <a:xfrm>
            <a:off x="0" y="0"/>
            <a:ext cx="3088257" cy="6858000"/>
          </a:xfrm>
          <a:prstGeom prst="rect">
            <a:avLst/>
          </a:prstGeom>
        </p:spPr>
      </p:pic>
      <p:cxnSp>
        <p:nvCxnSpPr>
          <p:cNvPr id="5" name="直接连接符 4"/>
          <p:cNvCxnSpPr/>
          <p:nvPr/>
        </p:nvCxnSpPr>
        <p:spPr>
          <a:xfrm flipH="1">
            <a:off x="2556835" y="140716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标题 4"/>
          <p:cNvSpPr txBox="1"/>
          <p:nvPr/>
        </p:nvSpPr>
        <p:spPr>
          <a:xfrm>
            <a:off x="754451" y="63715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pPr algn="ctr"/>
            <a:r>
              <a:rPr lang="zh-CN" altLang="en-US" sz="3600" dirty="0">
                <a:solidFill>
                  <a:schemeClr val="bg1"/>
                </a:solidFill>
                <a:latin typeface="微软雅黑" panose="020B0503020204020204" pitchFamily="34" charset="-122"/>
                <a:ea typeface="微软雅黑" panose="020B0503020204020204" pitchFamily="34" charset="-122"/>
              </a:rPr>
              <a:t>字体规范</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2556835" y="3184222"/>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标题 4"/>
          <p:cNvSpPr txBox="1"/>
          <p:nvPr/>
        </p:nvSpPr>
        <p:spPr>
          <a:xfrm>
            <a:off x="754451" y="2414215"/>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pPr algn="ctr"/>
            <a:r>
              <a:rPr lang="zh-CN" altLang="en-US" sz="3600" dirty="0">
                <a:solidFill>
                  <a:schemeClr val="bg1"/>
                </a:solidFill>
                <a:latin typeface="微软雅黑" panose="020B0503020204020204" pitchFamily="34" charset="-122"/>
                <a:ea typeface="微软雅黑" panose="020B0503020204020204" pitchFamily="34" charset="-122"/>
              </a:rPr>
              <a:t>配色方案</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H="1">
            <a:off x="2556835" y="524055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标题 4"/>
          <p:cNvSpPr txBox="1"/>
          <p:nvPr/>
        </p:nvSpPr>
        <p:spPr>
          <a:xfrm>
            <a:off x="754451" y="447054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pPr algn="ctr"/>
            <a:r>
              <a:rPr lang="zh-CN" altLang="en-US" sz="3600" dirty="0">
                <a:solidFill>
                  <a:schemeClr val="bg1"/>
                </a:solidFill>
                <a:latin typeface="微软雅黑" panose="020B0503020204020204" pitchFamily="34" charset="-122"/>
                <a:ea typeface="微软雅黑" panose="020B0503020204020204" pitchFamily="34" charset="-122"/>
              </a:rPr>
              <a:t>设计元素</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491" y="4629497"/>
            <a:ext cx="5807976" cy="1277115"/>
          </a:xfrm>
          <a:prstGeom prst="rect">
            <a:avLst/>
          </a:prstGeom>
        </p:spPr>
      </p:pic>
      <p:sp>
        <p:nvSpPr>
          <p:cNvPr id="18" name="文本框 17"/>
          <p:cNvSpPr txBox="1"/>
          <p:nvPr/>
        </p:nvSpPr>
        <p:spPr>
          <a:xfrm>
            <a:off x="4749579" y="616861"/>
            <a:ext cx="1743456" cy="848822"/>
          </a:xfrm>
          <a:prstGeom prst="rect">
            <a:avLst/>
          </a:prstGeom>
          <a:noFill/>
        </p:spPr>
        <p:txBody>
          <a:bodyPr wrap="square" lIns="0" tIns="0" rIns="0" bIns="0" rtlCol="0">
            <a:spAutoFit/>
          </a:bodyPr>
          <a:lstStyle/>
          <a:p>
            <a:pPr algn="r">
              <a:lnSpc>
                <a:spcPct val="120000"/>
              </a:lnSpc>
            </a:pPr>
            <a:r>
              <a:rPr lang="zh-CN" altLang="en-US" sz="2400" spc="300" dirty="0">
                <a:solidFill>
                  <a:schemeClr val="accent1"/>
                </a:solidFill>
                <a:latin typeface="微软雅黑" panose="020B0503020204020204" pitchFamily="34" charset="-122"/>
                <a:ea typeface="微软雅黑" panose="020B0503020204020204" pitchFamily="34" charset="-122"/>
              </a:rPr>
              <a:t>中文标题</a:t>
            </a:r>
            <a:endParaRPr lang="en-US" altLang="zh-CN" sz="2400" spc="300" dirty="0">
              <a:solidFill>
                <a:schemeClr val="accent1"/>
              </a:solidFill>
              <a:latin typeface="微软雅黑" panose="020B0503020204020204" pitchFamily="34" charset="-122"/>
              <a:ea typeface="微软雅黑" panose="020B0503020204020204" pitchFamily="34" charset="-122"/>
            </a:endParaRPr>
          </a:p>
          <a:p>
            <a:pPr algn="r">
              <a:lnSpc>
                <a:spcPct val="120000"/>
              </a:lnSpc>
            </a:pPr>
            <a:r>
              <a:rPr lang="zh-CN" altLang="en-US" sz="2400" spc="300" dirty="0">
                <a:solidFill>
                  <a:schemeClr val="accent1"/>
                </a:solidFill>
                <a:latin typeface="微软雅黑" panose="020B0503020204020204" pitchFamily="34" charset="-122"/>
                <a:ea typeface="微软雅黑" panose="020B0503020204020204" pitchFamily="34" charset="-122"/>
              </a:rPr>
              <a:t>中文正文</a:t>
            </a:r>
            <a:endParaRPr lang="en-US" altLang="zh-CN" sz="2400" spc="300"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097117" y="1060059"/>
            <a:ext cx="2834061" cy="405624"/>
          </a:xfrm>
          <a:prstGeom prst="rect">
            <a:avLst/>
          </a:prstGeom>
          <a:noFill/>
        </p:spPr>
        <p:txBody>
          <a:bodyPr wrap="square" lIns="0" tIns="0" rIns="0" bIns="0" rtlCol="0">
            <a:spAutoFit/>
          </a:bodyPr>
          <a:lstStyle/>
          <a:p>
            <a:pPr>
              <a:lnSpc>
                <a:spcPct val="120000"/>
              </a:lnSpc>
            </a:pPr>
            <a:r>
              <a:rPr lang="zh-CN" altLang="en-US" sz="2400" spc="300" dirty="0">
                <a:solidFill>
                  <a:schemeClr val="tx1">
                    <a:lumMod val="85000"/>
                    <a:lumOff val="15000"/>
                  </a:schemeClr>
                </a:solidFill>
                <a:latin typeface="微软雅黑" panose="020B0503020204020204" pitchFamily="34" charset="-122"/>
                <a:ea typeface="微软雅黑" panose="020B0503020204020204" pitchFamily="34" charset="-122"/>
              </a:rPr>
              <a:t>微软雅黑</a:t>
            </a:r>
            <a:endParaRPr lang="en-US" altLang="zh-CN" sz="24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rot="5400000" flipH="1">
            <a:off x="6425642" y="1079391"/>
            <a:ext cx="72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任意形状 51"/>
          <p:cNvSpPr/>
          <p:nvPr/>
        </p:nvSpPr>
        <p:spPr>
          <a:xfrm>
            <a:off x="4386918" y="2604415"/>
            <a:ext cx="782084" cy="561129"/>
          </a:xfrm>
          <a:custGeom>
            <a:avLst/>
            <a:gdLst>
              <a:gd name="connsiteX0" fmla="*/ 0 w 760263"/>
              <a:gd name="connsiteY0" fmla="*/ 0 h 380131"/>
              <a:gd name="connsiteX1" fmla="*/ 760263 w 760263"/>
              <a:gd name="connsiteY1" fmla="*/ 0 h 380131"/>
              <a:gd name="connsiteX2" fmla="*/ 760263 w 760263"/>
              <a:gd name="connsiteY2" fmla="*/ 380131 h 380131"/>
              <a:gd name="connsiteX3" fmla="*/ 0 w 760263"/>
              <a:gd name="connsiteY3" fmla="*/ 380131 h 380131"/>
              <a:gd name="connsiteX4" fmla="*/ 0 w 760263"/>
              <a:gd name="connsiteY4" fmla="*/ 0 h 38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63" h="380131">
                <a:moveTo>
                  <a:pt x="0" y="0"/>
                </a:moveTo>
                <a:lnTo>
                  <a:pt x="760263" y="0"/>
                </a:lnTo>
                <a:lnTo>
                  <a:pt x="760263" y="380131"/>
                </a:lnTo>
                <a:lnTo>
                  <a:pt x="0" y="380131"/>
                </a:lnTo>
                <a:lnTo>
                  <a:pt x="0" y="0"/>
                </a:lnTo>
                <a:close/>
              </a:path>
            </a:pathLst>
          </a:custGeom>
          <a:solidFill>
            <a:srgbClr val="081E45">
              <a:lumMod val="75000"/>
              <a:lumOff val="25000"/>
            </a:srgbClr>
          </a:solidFill>
          <a:ln w="12700" cap="flat" cmpd="sng" algn="ctr">
            <a:solidFill>
              <a:srgbClr val="FFFFFF">
                <a:hueOff val="0"/>
                <a:satOff val="0"/>
                <a:lumOff val="0"/>
                <a:alphaOff val="0"/>
              </a:srgbClr>
            </a:solidFill>
            <a:prstDash val="solid"/>
            <a:miter lim="800000"/>
          </a:ln>
          <a:effectLst/>
        </p:spPr>
        <p:txBody>
          <a:bodyPr spcFirstLastPara="0" vert="horz" wrap="square" lIns="13970" tIns="13970" rIns="13970"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任意形状 56"/>
          <p:cNvSpPr/>
          <p:nvPr/>
        </p:nvSpPr>
        <p:spPr>
          <a:xfrm>
            <a:off x="5955835" y="2604415"/>
            <a:ext cx="782084" cy="561129"/>
          </a:xfrm>
          <a:custGeom>
            <a:avLst/>
            <a:gdLst>
              <a:gd name="connsiteX0" fmla="*/ 0 w 760263"/>
              <a:gd name="connsiteY0" fmla="*/ 0 h 380131"/>
              <a:gd name="connsiteX1" fmla="*/ 760263 w 760263"/>
              <a:gd name="connsiteY1" fmla="*/ 0 h 380131"/>
              <a:gd name="connsiteX2" fmla="*/ 760263 w 760263"/>
              <a:gd name="connsiteY2" fmla="*/ 380131 h 380131"/>
              <a:gd name="connsiteX3" fmla="*/ 0 w 760263"/>
              <a:gd name="connsiteY3" fmla="*/ 380131 h 380131"/>
              <a:gd name="connsiteX4" fmla="*/ 0 w 760263"/>
              <a:gd name="connsiteY4" fmla="*/ 0 h 38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63" h="380131">
                <a:moveTo>
                  <a:pt x="0" y="0"/>
                </a:moveTo>
                <a:lnTo>
                  <a:pt x="760263" y="0"/>
                </a:lnTo>
                <a:lnTo>
                  <a:pt x="760263" y="380131"/>
                </a:lnTo>
                <a:lnTo>
                  <a:pt x="0" y="380131"/>
                </a:lnTo>
                <a:lnTo>
                  <a:pt x="0" y="0"/>
                </a:lnTo>
                <a:close/>
              </a:path>
            </a:pathLst>
          </a:custGeom>
          <a:solidFill>
            <a:srgbClr val="374181"/>
          </a:solidFill>
          <a:ln w="12700" cap="flat" cmpd="sng" algn="ctr">
            <a:solidFill>
              <a:srgbClr val="FFFFFF">
                <a:hueOff val="0"/>
                <a:satOff val="0"/>
                <a:lumOff val="0"/>
                <a:alphaOff val="0"/>
              </a:srgbClr>
            </a:solidFill>
            <a:prstDash val="solid"/>
            <a:miter lim="800000"/>
          </a:ln>
          <a:effectLst/>
        </p:spPr>
        <p:txBody>
          <a:bodyPr spcFirstLastPara="0" vert="horz" wrap="square" lIns="13970" tIns="13970" rIns="13970"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任意形状 58"/>
          <p:cNvSpPr/>
          <p:nvPr/>
        </p:nvSpPr>
        <p:spPr>
          <a:xfrm>
            <a:off x="7522377" y="2604415"/>
            <a:ext cx="782084" cy="561129"/>
          </a:xfrm>
          <a:custGeom>
            <a:avLst/>
            <a:gdLst>
              <a:gd name="connsiteX0" fmla="*/ 0 w 760263"/>
              <a:gd name="connsiteY0" fmla="*/ 0 h 380131"/>
              <a:gd name="connsiteX1" fmla="*/ 760263 w 760263"/>
              <a:gd name="connsiteY1" fmla="*/ 0 h 380131"/>
              <a:gd name="connsiteX2" fmla="*/ 760263 w 760263"/>
              <a:gd name="connsiteY2" fmla="*/ 380131 h 380131"/>
              <a:gd name="connsiteX3" fmla="*/ 0 w 760263"/>
              <a:gd name="connsiteY3" fmla="*/ 380131 h 380131"/>
              <a:gd name="connsiteX4" fmla="*/ 0 w 760263"/>
              <a:gd name="connsiteY4" fmla="*/ 0 h 38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63" h="380131">
                <a:moveTo>
                  <a:pt x="0" y="0"/>
                </a:moveTo>
                <a:lnTo>
                  <a:pt x="760263" y="0"/>
                </a:lnTo>
                <a:lnTo>
                  <a:pt x="760263" y="380131"/>
                </a:lnTo>
                <a:lnTo>
                  <a:pt x="0" y="380131"/>
                </a:lnTo>
                <a:lnTo>
                  <a:pt x="0" y="0"/>
                </a:lnTo>
                <a:close/>
              </a:path>
            </a:pathLst>
          </a:custGeom>
          <a:solidFill>
            <a:srgbClr val="5B68B9"/>
          </a:solidFill>
          <a:ln w="12700" cap="flat" cmpd="sng" algn="ctr">
            <a:solidFill>
              <a:srgbClr val="FFFFFF">
                <a:hueOff val="0"/>
                <a:satOff val="0"/>
                <a:lumOff val="0"/>
                <a:alphaOff val="0"/>
              </a:srgbClr>
            </a:solidFill>
            <a:prstDash val="solid"/>
            <a:miter lim="800000"/>
          </a:ln>
          <a:effectLst/>
        </p:spPr>
        <p:txBody>
          <a:bodyPr spcFirstLastPara="0" vert="horz" wrap="square" lIns="13970" tIns="13970" rIns="13970"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 name="任意形状 56"/>
          <p:cNvSpPr/>
          <p:nvPr/>
        </p:nvSpPr>
        <p:spPr>
          <a:xfrm>
            <a:off x="9090106" y="2604414"/>
            <a:ext cx="782084" cy="561129"/>
          </a:xfrm>
          <a:custGeom>
            <a:avLst/>
            <a:gdLst>
              <a:gd name="connsiteX0" fmla="*/ 0 w 760263"/>
              <a:gd name="connsiteY0" fmla="*/ 0 h 380131"/>
              <a:gd name="connsiteX1" fmla="*/ 760263 w 760263"/>
              <a:gd name="connsiteY1" fmla="*/ 0 h 380131"/>
              <a:gd name="connsiteX2" fmla="*/ 760263 w 760263"/>
              <a:gd name="connsiteY2" fmla="*/ 380131 h 380131"/>
              <a:gd name="connsiteX3" fmla="*/ 0 w 760263"/>
              <a:gd name="connsiteY3" fmla="*/ 380131 h 380131"/>
              <a:gd name="connsiteX4" fmla="*/ 0 w 760263"/>
              <a:gd name="connsiteY4" fmla="*/ 0 h 38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63" h="380131">
                <a:moveTo>
                  <a:pt x="0" y="0"/>
                </a:moveTo>
                <a:lnTo>
                  <a:pt x="760263" y="0"/>
                </a:lnTo>
                <a:lnTo>
                  <a:pt x="760263" y="380131"/>
                </a:lnTo>
                <a:lnTo>
                  <a:pt x="0" y="380131"/>
                </a:lnTo>
                <a:lnTo>
                  <a:pt x="0" y="0"/>
                </a:lnTo>
                <a:close/>
              </a:path>
            </a:pathLst>
          </a:custGeom>
          <a:solidFill>
            <a:srgbClr val="8993CD"/>
          </a:solidFill>
          <a:ln w="12700" cap="flat" cmpd="sng" algn="ctr">
            <a:solidFill>
              <a:srgbClr val="FFFFFF">
                <a:hueOff val="0"/>
                <a:satOff val="0"/>
                <a:lumOff val="0"/>
                <a:alphaOff val="0"/>
              </a:srgbClr>
            </a:solidFill>
            <a:prstDash val="solid"/>
            <a:miter lim="800000"/>
          </a:ln>
          <a:effectLst/>
        </p:spPr>
        <p:txBody>
          <a:bodyPr spcFirstLastPara="0" vert="horz" wrap="square" lIns="13970" tIns="13970" rIns="13970"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任意形状 58"/>
          <p:cNvSpPr/>
          <p:nvPr/>
        </p:nvSpPr>
        <p:spPr>
          <a:xfrm>
            <a:off x="10655461" y="2604415"/>
            <a:ext cx="782084" cy="561129"/>
          </a:xfrm>
          <a:custGeom>
            <a:avLst/>
            <a:gdLst>
              <a:gd name="connsiteX0" fmla="*/ 0 w 760263"/>
              <a:gd name="connsiteY0" fmla="*/ 0 h 380131"/>
              <a:gd name="connsiteX1" fmla="*/ 760263 w 760263"/>
              <a:gd name="connsiteY1" fmla="*/ 0 h 380131"/>
              <a:gd name="connsiteX2" fmla="*/ 760263 w 760263"/>
              <a:gd name="connsiteY2" fmla="*/ 380131 h 380131"/>
              <a:gd name="connsiteX3" fmla="*/ 0 w 760263"/>
              <a:gd name="connsiteY3" fmla="*/ 380131 h 380131"/>
              <a:gd name="connsiteX4" fmla="*/ 0 w 760263"/>
              <a:gd name="connsiteY4" fmla="*/ 0 h 38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63" h="380131">
                <a:moveTo>
                  <a:pt x="0" y="0"/>
                </a:moveTo>
                <a:lnTo>
                  <a:pt x="760263" y="0"/>
                </a:lnTo>
                <a:lnTo>
                  <a:pt x="760263" y="380131"/>
                </a:lnTo>
                <a:lnTo>
                  <a:pt x="0" y="380131"/>
                </a:lnTo>
                <a:lnTo>
                  <a:pt x="0" y="0"/>
                </a:lnTo>
                <a:close/>
              </a:path>
            </a:pathLst>
          </a:custGeom>
          <a:solidFill>
            <a:srgbClr val="B3B9DF"/>
          </a:solidFill>
          <a:ln w="12700" cap="flat" cmpd="sng" algn="ctr">
            <a:solidFill>
              <a:srgbClr val="FFFFFF">
                <a:hueOff val="0"/>
                <a:satOff val="0"/>
                <a:lumOff val="0"/>
                <a:alphaOff val="0"/>
              </a:srgbClr>
            </a:solidFill>
            <a:prstDash val="solid"/>
            <a:miter lim="800000"/>
          </a:ln>
          <a:effectLst/>
        </p:spPr>
        <p:txBody>
          <a:bodyPr spcFirstLastPara="0" vert="horz" wrap="square" lIns="13970" tIns="13970" rIns="13970" bIns="13970"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rot="10800000">
            <a:off x="4386917" y="3500437"/>
            <a:ext cx="7050627" cy="561129"/>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7097117" y="612849"/>
            <a:ext cx="2834061" cy="422039"/>
          </a:xfrm>
          <a:prstGeom prst="rect">
            <a:avLst/>
          </a:prstGeom>
          <a:noFill/>
        </p:spPr>
        <p:txBody>
          <a:bodyPr wrap="square" lIns="0" tIns="0" rIns="0" bIns="0" rtlCol="0">
            <a:spAutoFit/>
          </a:bodyPr>
          <a:lstStyle/>
          <a:p>
            <a:pPr>
              <a:lnSpc>
                <a:spcPct val="120000"/>
              </a:lnSpc>
            </a:pPr>
            <a:r>
              <a:rPr lang="zh-CN" altLang="en-US" sz="2400" spc="300" dirty="0">
                <a:solidFill>
                  <a:schemeClr val="tx1">
                    <a:lumMod val="85000"/>
                    <a:lumOff val="15000"/>
                  </a:schemeClr>
                </a:solidFill>
                <a:latin typeface="方正小标宋简体" panose="02010601030101010101" pitchFamily="65" charset="-122"/>
                <a:ea typeface="方正小标宋简体" panose="02010601030101010101" pitchFamily="65" charset="-122"/>
              </a:rPr>
              <a:t>方正小标宋</a:t>
            </a:r>
            <a:endParaRPr lang="en-US" altLang="zh-CN" sz="2400" spc="300" dirty="0">
              <a:solidFill>
                <a:schemeClr val="tx1">
                  <a:lumMod val="85000"/>
                  <a:lumOff val="15000"/>
                </a:schemeClr>
              </a:solidFill>
              <a:latin typeface="方正小标宋简体" panose="02010601030101010101" pitchFamily="65" charset="-122"/>
              <a:ea typeface="方正小标宋简体" panose="02010601030101010101" pitchFamily="65"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8397"/>
          <a:stretch>
            <a:fillRect/>
          </a:stretch>
        </p:blipFill>
        <p:spPr>
          <a:xfrm>
            <a:off x="5569322" y="19047"/>
            <a:ext cx="6622678" cy="6838954"/>
          </a:xfrm>
          <a:prstGeom prst="rect">
            <a:avLst/>
          </a:prstGeom>
        </p:spPr>
      </p:pic>
      <p:sp>
        <p:nvSpPr>
          <p:cNvPr id="3" name="矩形 2"/>
          <p:cNvSpPr/>
          <p:nvPr/>
        </p:nvSpPr>
        <p:spPr>
          <a:xfrm>
            <a:off x="4817990" y="28571"/>
            <a:ext cx="7355595" cy="6858001"/>
          </a:xfrm>
          <a:prstGeom prst="rect">
            <a:avLst/>
          </a:prstGeom>
          <a:solidFill>
            <a:srgbClr val="242E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任意多边形: 形状 3"/>
          <p:cNvSpPr/>
          <p:nvPr/>
        </p:nvSpPr>
        <p:spPr>
          <a:xfrm>
            <a:off x="0" y="-9525"/>
            <a:ext cx="8305800" cy="6867525"/>
          </a:xfrm>
          <a:custGeom>
            <a:avLst/>
            <a:gdLst>
              <a:gd name="connsiteX0" fmla="*/ 0 w 8305800"/>
              <a:gd name="connsiteY0" fmla="*/ 6867525 h 6867525"/>
              <a:gd name="connsiteX1" fmla="*/ 5676900 w 8305800"/>
              <a:gd name="connsiteY1" fmla="*/ 6867525 h 6867525"/>
              <a:gd name="connsiteX2" fmla="*/ 8305800 w 8305800"/>
              <a:gd name="connsiteY2" fmla="*/ 0 h 6867525"/>
              <a:gd name="connsiteX3" fmla="*/ 0 w 8305800"/>
              <a:gd name="connsiteY3" fmla="*/ 0 h 6867525"/>
              <a:gd name="connsiteX4" fmla="*/ 0 w 8305800"/>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00" h="6867525">
                <a:moveTo>
                  <a:pt x="0" y="6867525"/>
                </a:moveTo>
                <a:lnTo>
                  <a:pt x="5676900" y="6867525"/>
                </a:lnTo>
                <a:lnTo>
                  <a:pt x="8305800" y="0"/>
                </a:lnTo>
                <a:lnTo>
                  <a:pt x="0" y="0"/>
                </a:lnTo>
                <a:lnTo>
                  <a:pt x="0" y="6867525"/>
                </a:lnTo>
                <a:close/>
              </a:path>
            </a:pathLst>
          </a:cu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42E6A"/>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77290" y="1519502"/>
            <a:ext cx="1497522" cy="3154710"/>
          </a:xfrm>
          <a:prstGeom prst="rect">
            <a:avLst/>
          </a:prstGeom>
          <a:noFill/>
        </p:spPr>
        <p:txBody>
          <a:bodyPr wrap="square" rtlCol="0">
            <a:spAutoFit/>
          </a:bodyPr>
          <a:lstStyle/>
          <a:p>
            <a:pPr algn="l"/>
            <a:r>
              <a:rPr lang="en-US" altLang="zh-CN" sz="19900" b="1" spc="300" dirty="0">
                <a:gradFill flip="none" rotWithShape="1">
                  <a:gsLst>
                    <a:gs pos="35000">
                      <a:schemeClr val="bg1"/>
                    </a:gs>
                    <a:gs pos="100000">
                      <a:schemeClr val="bg1">
                        <a:alpha val="0"/>
                      </a:schemeClr>
                    </a:gs>
                  </a:gsLst>
                  <a:lin ang="0" scaled="1"/>
                  <a:tileRect/>
                </a:gradFill>
                <a:latin typeface="微软雅黑" panose="020B0503020204020204" pitchFamily="34" charset="-122"/>
                <a:ea typeface="微软雅黑" panose="020B0503020204020204" pitchFamily="34" charset="-122"/>
              </a:rPr>
              <a:t>1</a:t>
            </a:r>
            <a:endParaRPr lang="zh-CN" altLang="en-US" sz="19900" b="1" spc="300" dirty="0">
              <a:gradFill flip="none" rotWithShape="1">
                <a:gsLst>
                  <a:gs pos="35000">
                    <a:schemeClr val="bg1"/>
                  </a:gs>
                  <a:gs pos="100000">
                    <a:schemeClr val="bg1">
                      <a:alpha val="0"/>
                    </a:schemeClr>
                  </a:gs>
                </a:gsLst>
                <a:lin ang="0" scaled="1"/>
                <a:tileRect/>
              </a:gradFill>
              <a:latin typeface="微软雅黑" panose="020B0503020204020204" pitchFamily="34" charset="-122"/>
              <a:ea typeface="微软雅黑" panose="020B0503020204020204" pitchFamily="34" charset="-122"/>
            </a:endParaRPr>
          </a:p>
        </p:txBody>
      </p:sp>
      <p:sp>
        <p:nvSpPr>
          <p:cNvPr id="7" name="平行四边形 6"/>
          <p:cNvSpPr/>
          <p:nvPr/>
        </p:nvSpPr>
        <p:spPr>
          <a:xfrm>
            <a:off x="611187" y="0"/>
            <a:ext cx="7694613" cy="6867525"/>
          </a:xfrm>
          <a:prstGeom prst="parallelogram">
            <a:avLst>
              <a:gd name="adj" fmla="val 37848"/>
            </a:avLst>
          </a:prstGeom>
          <a:solidFill>
            <a:srgbClr val="2A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40915" y="2635192"/>
            <a:ext cx="5571456" cy="923330"/>
          </a:xfrm>
          <a:prstGeom prst="rect">
            <a:avLst/>
          </a:prstGeom>
          <a:noFill/>
        </p:spPr>
        <p:txBody>
          <a:bodyPr wrap="square" rtlCol="0">
            <a:spAutoFit/>
          </a:bodyPr>
          <a:lstStyle/>
          <a:p>
            <a:r>
              <a:rPr lang="zh-CN" altLang="en-US" sz="5400" b="1" spc="300" dirty="0">
                <a:gradFill flip="none" rotWithShape="1">
                  <a:gsLst>
                    <a:gs pos="0">
                      <a:schemeClr val="bg1"/>
                    </a:gs>
                    <a:gs pos="100000">
                      <a:schemeClr val="bg1">
                        <a:lumMod val="75000"/>
                      </a:schemeClr>
                    </a:gs>
                  </a:gsLst>
                  <a:lin ang="2700000" scaled="1"/>
                  <a:tileRect/>
                </a:gradFill>
                <a:latin typeface="微软雅黑" panose="020B0503020204020204" pitchFamily="34" charset="-122"/>
                <a:ea typeface="微软雅黑" panose="020B0503020204020204" pitchFamily="34" charset="-122"/>
              </a:rPr>
              <a:t>输入你的标题</a:t>
            </a:r>
            <a:endParaRPr lang="zh-CN" altLang="en-US" sz="5400" b="1" spc="300" dirty="0">
              <a:gradFill flip="none" rotWithShape="1">
                <a:gsLst>
                  <a:gs pos="0">
                    <a:schemeClr val="bg1"/>
                  </a:gs>
                  <a:gs pos="100000">
                    <a:schemeClr val="bg1">
                      <a:lumMod val="75000"/>
                    </a:schemeClr>
                  </a:gs>
                </a:gsLst>
                <a:lin ang="2700000" scaled="1"/>
                <a:tileRect/>
              </a:gradFill>
              <a:latin typeface="微软雅黑" panose="020B0503020204020204" pitchFamily="34" charset="-122"/>
              <a:ea typeface="微软雅黑" panose="020B0503020204020204" pitchFamily="34" charset="-122"/>
            </a:endParaRPr>
          </a:p>
        </p:txBody>
      </p:sp>
      <p:sp>
        <p:nvSpPr>
          <p:cNvPr id="9" name="文本框 8"/>
          <p:cNvSpPr txBox="1"/>
          <p:nvPr/>
        </p:nvSpPr>
        <p:spPr>
          <a:xfrm>
            <a:off x="2318475" y="3568045"/>
            <a:ext cx="4673600" cy="464807"/>
          </a:xfrm>
          <a:prstGeom prst="rect">
            <a:avLst/>
          </a:prstGeom>
          <a:noFill/>
        </p:spPr>
        <p:txBody>
          <a:bodyPr wrap="square" rtlCol="0">
            <a:spAutoFit/>
          </a:bodyPr>
          <a:lstStyle/>
          <a:p>
            <a:pPr>
              <a:lnSpc>
                <a:spcPct val="150000"/>
              </a:lnSpc>
            </a:pPr>
            <a:r>
              <a:rPr lang="zh-CN" altLang="en-US" spc="300" dirty="0">
                <a:solidFill>
                  <a:schemeClr val="bg1"/>
                </a:solidFill>
                <a:latin typeface="微软雅黑" panose="020B0503020204020204" pitchFamily="34" charset="-122"/>
                <a:ea typeface="微软雅黑" panose="020B0503020204020204" pitchFamily="34" charset="-122"/>
              </a:rPr>
              <a:t>添加说明添加说明添加说明</a:t>
            </a:r>
            <a:endParaRPr lang="zh-CN" altLang="en-US" spc="3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180989" y="0"/>
            <a:ext cx="487310" cy="1390653"/>
          </a:xfrm>
          <a:prstGeom prst="line">
            <a:avLst/>
          </a:prstGeom>
          <a:ln>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231022" y="4420491"/>
            <a:ext cx="960458" cy="2456556"/>
          </a:xfrm>
          <a:prstGeom prst="line">
            <a:avLst/>
          </a:prstGeom>
          <a:ln>
            <a:solidFill>
              <a:schemeClr val="bg1">
                <a:alpha val="63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78" y="344113"/>
            <a:ext cx="2379465" cy="523220"/>
          </a:xfrm>
          <a:prstGeom prst="rect">
            <a:avLst/>
          </a:prstGeom>
        </p:spPr>
      </p:pic>
      <p:sp>
        <p:nvSpPr>
          <p:cNvPr id="13" name="文本框 18"/>
          <p:cNvSpPr txBox="1"/>
          <p:nvPr/>
        </p:nvSpPr>
        <p:spPr>
          <a:xfrm>
            <a:off x="829384" y="6039131"/>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spc="300" dirty="0">
                <a:solidFill>
                  <a:srgbClr val="F9F9F9"/>
                </a:solidFill>
                <a:latin typeface="方正小标宋简体" panose="02010601030101010101" pitchFamily="65" charset="-122"/>
                <a:ea typeface="方正小标宋简体" panose="02010601030101010101" pitchFamily="65" charset="-122"/>
              </a:rPr>
              <a:t>艰苦创业  开拓创新  争创一流</a:t>
            </a:r>
            <a:endParaRPr lang="en-US" altLang="zh-CN" sz="1600" spc="300" dirty="0">
              <a:solidFill>
                <a:srgbClr val="F9F9F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txBox="1"/>
          <p:nvPr/>
        </p:nvSpPr>
        <p:spPr>
          <a:xfrm>
            <a:off x="2260741" y="2285719"/>
            <a:ext cx="1957665" cy="867160"/>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600"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3" name="文本框"/>
          <p:cNvSpPr txBox="1"/>
          <p:nvPr/>
        </p:nvSpPr>
        <p:spPr>
          <a:xfrm>
            <a:off x="1994471" y="4299909"/>
            <a:ext cx="1957665" cy="867160"/>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600"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4" name="文本框"/>
          <p:cNvSpPr txBox="1"/>
          <p:nvPr/>
        </p:nvSpPr>
        <p:spPr>
          <a:xfrm>
            <a:off x="8474160" y="3566474"/>
            <a:ext cx="1963179" cy="664797"/>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zh-CN" altLang="en-US" sz="1600" spc="300" dirty="0">
              <a:solidFill>
                <a:srgbClr val="777777"/>
              </a:solidFill>
              <a:latin typeface="微软雅黑" panose="020B0503020204020204" pitchFamily="34" charset="-122"/>
              <a:ea typeface="微软雅黑" panose="020B0503020204020204" pitchFamily="34" charset="-122"/>
            </a:endParaRPr>
          </a:p>
        </p:txBody>
      </p:sp>
      <p:grpSp>
        <p:nvGrpSpPr>
          <p:cNvPr id="5" name="形状"/>
          <p:cNvGrpSpPr/>
          <p:nvPr/>
        </p:nvGrpSpPr>
        <p:grpSpPr>
          <a:xfrm>
            <a:off x="4327823" y="1891240"/>
            <a:ext cx="3743604" cy="3704526"/>
            <a:chOff x="9988635" y="4910465"/>
            <a:chExt cx="5069416" cy="5016501"/>
          </a:xfrm>
        </p:grpSpPr>
        <p:sp>
          <p:nvSpPr>
            <p:cNvPr id="6" name="文本框"/>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rgbClr val="374181"/>
            </a:solidFill>
            <a:ln>
              <a:noFill/>
            </a:ln>
          </p:spPr>
          <p:txBody>
            <a:bodyPr vert="horz" wrap="square" lIns="55827" tIns="27914" rIns="55827" bIns="27914" numCol="1" anchor="t" anchorCtr="0" compatLnSpc="1"/>
            <a:lstStyle/>
            <a:p>
              <a:pPr algn="just">
                <a:lnSpc>
                  <a:spcPct val="120000"/>
                </a:lnSpc>
              </a:pPr>
              <a:endParaRPr lang="en-US" dirty="0">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7" name="文本框"/>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rgbClr val="4552A1"/>
            </a:solidFill>
            <a:ln>
              <a:noFill/>
            </a:ln>
          </p:spPr>
          <p:txBody>
            <a:bodyPr vert="horz" wrap="square" lIns="55827" tIns="27914" rIns="55827" bIns="27914" numCol="1" anchor="t" anchorCtr="0" compatLnSpc="1"/>
            <a:lstStyle/>
            <a:p>
              <a:pPr algn="just">
                <a:lnSpc>
                  <a:spcPct val="120000"/>
                </a:lnSpc>
              </a:pPr>
              <a:endParaRPr lang="en-US" dirty="0">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8" name="文本框"/>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rgbClr val="7580C5"/>
            </a:solidFill>
            <a:ln>
              <a:noFill/>
            </a:ln>
          </p:spPr>
          <p:txBody>
            <a:bodyPr vert="horz" wrap="square" lIns="55827" tIns="27914" rIns="55827" bIns="27914" numCol="1" anchor="t" anchorCtr="0" compatLnSpc="1"/>
            <a:lstStyle/>
            <a:p>
              <a:pPr algn="just">
                <a:lnSpc>
                  <a:spcPct val="120000"/>
                </a:lnSpc>
              </a:pPr>
              <a:endParaRPr lang="en-US" dirty="0">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9" name="文本框"/>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rPr>
                <a:t>小标题</a:t>
              </a:r>
              <a:endPar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10" name="文本框"/>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rPr>
                <a:t>小标题</a:t>
              </a:r>
              <a:endPar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11" name="文本框"/>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rPr>
                <a:t>小标题</a:t>
              </a:r>
              <a:endParaRPr kumimoji="1" lang="zh-CN" altLang="en-US" dirty="0">
                <a:solidFill>
                  <a:schemeClr val="bg1"/>
                </a:solidFill>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grpSp>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7485010" y="1716908"/>
            <a:ext cx="4989591" cy="464807"/>
          </a:xfrm>
          <a:prstGeom prst="rect">
            <a:avLst/>
          </a:prstGeom>
          <a:noFill/>
        </p:spPr>
        <p:txBody>
          <a:bodyPr wrap="square" rtlCol="0">
            <a:spAutoFit/>
          </a:bodyPr>
          <a:lstStyle/>
          <a:p>
            <a:pPr>
              <a:lnSpc>
                <a:spcPct val="150000"/>
              </a:lnSpc>
            </a:pPr>
            <a:r>
              <a:rPr lang="zh-CN" altLang="en-US" spc="300" dirty="0">
                <a:solidFill>
                  <a:srgbClr val="777777"/>
                </a:solidFill>
                <a:latin typeface="微软雅黑" panose="020B0503020204020204" pitchFamily="34" charset="-122"/>
                <a:ea typeface="微软雅黑" panose="020B0503020204020204" pitchFamily="34" charset="-122"/>
              </a:rPr>
              <a:t>  输入你的内容输入你的内容</a:t>
            </a:r>
            <a:endParaRPr lang="zh-CN" altLang="en-US" spc="300" dirty="0">
              <a:solidFill>
                <a:srgbClr val="777777"/>
              </a:solidFill>
              <a:latin typeface="微软雅黑" panose="020B0503020204020204" pitchFamily="34" charset="-122"/>
              <a:ea typeface="微软雅黑" panose="020B0503020204020204" pitchFamily="34" charset="-122"/>
            </a:endParaRPr>
          </a:p>
        </p:txBody>
      </p:sp>
      <p:pic>
        <p:nvPicPr>
          <p:cNvPr id="21" name="图形 20" descr="单级齿轮"/>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09694">
            <a:off x="5370216" y="3006968"/>
            <a:ext cx="2967349" cy="2967349"/>
          </a:xfrm>
          <a:prstGeom prst="rect">
            <a:avLst/>
          </a:prstGeom>
          <a:effectLst>
            <a:outerShdw blurRad="50800" dist="38100" dir="2700000" algn="tl" rotWithShape="0">
              <a:prstClr val="black">
                <a:alpha val="40000"/>
              </a:prstClr>
            </a:outerShdw>
          </a:effectLst>
        </p:spPr>
      </p:pic>
      <p:pic>
        <p:nvPicPr>
          <p:cNvPr id="22" name="图形 21"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880416">
            <a:off x="3425483" y="1702895"/>
            <a:ext cx="3035984" cy="3035984"/>
          </a:xfrm>
          <a:prstGeom prst="rect">
            <a:avLst/>
          </a:prstGeom>
          <a:effectLst>
            <a:outerShdw blurRad="50800" dist="38100" dir="2700000" algn="tl" rotWithShape="0">
              <a:prstClr val="black">
                <a:alpha val="40000"/>
              </a:prstClr>
            </a:outerShdw>
          </a:effectLst>
        </p:spPr>
      </p:pic>
      <p:sp>
        <p:nvSpPr>
          <p:cNvPr id="23" name="文本框 22"/>
          <p:cNvSpPr txBox="1"/>
          <p:nvPr/>
        </p:nvSpPr>
        <p:spPr>
          <a:xfrm>
            <a:off x="7626886" y="1158989"/>
            <a:ext cx="3893041" cy="523220"/>
          </a:xfrm>
          <a:prstGeom prst="rect">
            <a:avLst/>
          </a:prstGeom>
          <a:noFill/>
        </p:spPr>
        <p:txBody>
          <a:bodyPr wrap="square" rtlCol="0">
            <a:spAutoFit/>
          </a:bodyPr>
          <a:lstStyle/>
          <a:p>
            <a:r>
              <a:rPr lang="zh-CN" altLang="en-US" sz="2800" b="1" spc="300" dirty="0">
                <a:solidFill>
                  <a:srgbClr val="24466A"/>
                </a:solidFill>
                <a:latin typeface="微软雅黑" panose="020B0503020204020204" pitchFamily="34" charset="-122"/>
                <a:ea typeface="微软雅黑" panose="020B0503020204020204" pitchFamily="34" charset="-122"/>
              </a:rPr>
              <a:t>输入你的标题</a:t>
            </a:r>
            <a:endParaRPr lang="zh-CN" altLang="en-US" sz="2800" b="1" spc="300" dirty="0">
              <a:solidFill>
                <a:srgbClr val="24466A"/>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0453687" y="6035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958891" y="4748326"/>
            <a:ext cx="4989591" cy="464807"/>
          </a:xfrm>
          <a:prstGeom prst="rect">
            <a:avLst/>
          </a:prstGeom>
          <a:noFill/>
        </p:spPr>
        <p:txBody>
          <a:bodyPr wrap="square" rtlCol="0">
            <a:spAutoFit/>
          </a:bodyPr>
          <a:lstStyle/>
          <a:p>
            <a:pPr>
              <a:lnSpc>
                <a:spcPct val="150000"/>
              </a:lnSpc>
            </a:pPr>
            <a:r>
              <a:rPr lang="zh-CN" altLang="en-US" spc="300" dirty="0">
                <a:solidFill>
                  <a:srgbClr val="777777"/>
                </a:solidFill>
                <a:latin typeface="微软雅黑" panose="020B0503020204020204" pitchFamily="34" charset="-122"/>
                <a:ea typeface="微软雅黑" panose="020B0503020204020204" pitchFamily="34" charset="-122"/>
              </a:rPr>
              <a:t>  输入你的内容输入你的内容</a:t>
            </a:r>
            <a:endParaRPr lang="zh-CN" altLang="en-US" spc="300" dirty="0">
              <a:solidFill>
                <a:srgbClr val="777777"/>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100767" y="4190407"/>
            <a:ext cx="3893041" cy="523220"/>
          </a:xfrm>
          <a:prstGeom prst="rect">
            <a:avLst/>
          </a:prstGeom>
          <a:noFill/>
        </p:spPr>
        <p:txBody>
          <a:bodyPr wrap="square" rtlCol="0">
            <a:spAutoFit/>
          </a:bodyPr>
          <a:lstStyle/>
          <a:p>
            <a:r>
              <a:rPr lang="zh-CN" altLang="en-US" sz="2800" b="1" spc="300" dirty="0">
                <a:solidFill>
                  <a:srgbClr val="24466A"/>
                </a:solidFill>
                <a:latin typeface="微软雅黑" panose="020B0503020204020204" pitchFamily="34" charset="-122"/>
                <a:ea typeface="微软雅黑" panose="020B0503020204020204" pitchFamily="34" charset="-122"/>
              </a:rPr>
              <a:t>输入你的标题</a:t>
            </a:r>
            <a:endParaRPr lang="zh-CN" altLang="en-US" sz="2800" b="1" spc="300" dirty="0">
              <a:solidFill>
                <a:srgbClr val="24466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256888" y="3533843"/>
            <a:ext cx="4989591" cy="464807"/>
          </a:xfrm>
          <a:prstGeom prst="rect">
            <a:avLst/>
          </a:prstGeom>
          <a:noFill/>
        </p:spPr>
        <p:txBody>
          <a:bodyPr wrap="square" rtlCol="0">
            <a:spAutoFit/>
          </a:bodyPr>
          <a:lstStyle/>
          <a:p>
            <a:pPr algn="r">
              <a:lnSpc>
                <a:spcPct val="150000"/>
              </a:lnSpc>
            </a:pPr>
            <a:r>
              <a:rPr lang="zh-CN" altLang="en-US" spc="300" dirty="0">
                <a:solidFill>
                  <a:srgbClr val="777777"/>
                </a:solidFill>
                <a:latin typeface="微软雅黑" panose="020B0503020204020204" pitchFamily="34" charset="-122"/>
                <a:ea typeface="微软雅黑" panose="020B0503020204020204" pitchFamily="34" charset="-122"/>
              </a:rPr>
              <a:t>  输入你的内容输入你的内容</a:t>
            </a:r>
            <a:endParaRPr lang="zh-CN" altLang="en-US" spc="300" dirty="0">
              <a:solidFill>
                <a:srgbClr val="777777"/>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60338" y="2917712"/>
            <a:ext cx="3893041" cy="523220"/>
          </a:xfrm>
          <a:prstGeom prst="rect">
            <a:avLst/>
          </a:prstGeom>
          <a:noFill/>
        </p:spPr>
        <p:txBody>
          <a:bodyPr wrap="square" rtlCol="0">
            <a:spAutoFit/>
          </a:bodyPr>
          <a:lstStyle/>
          <a:p>
            <a:pPr algn="r"/>
            <a:r>
              <a:rPr lang="zh-CN" altLang="en-US" sz="2800" b="1" spc="300" dirty="0">
                <a:solidFill>
                  <a:srgbClr val="24466A"/>
                </a:solidFill>
                <a:latin typeface="微软雅黑" panose="020B0503020204020204" pitchFamily="34" charset="-122"/>
                <a:ea typeface="微软雅黑" panose="020B0503020204020204" pitchFamily="34" charset="-122"/>
              </a:rPr>
              <a:t>输入你的标题</a:t>
            </a:r>
            <a:endParaRPr lang="zh-CN" altLang="en-US" sz="2800" b="1" spc="300" dirty="0">
              <a:solidFill>
                <a:srgbClr val="24466A"/>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357489" y="1646545"/>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椭圆 30"/>
          <p:cNvSpPr/>
          <p:nvPr/>
        </p:nvSpPr>
        <p:spPr>
          <a:xfrm>
            <a:off x="6568122" y="3767767"/>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椭圆 31"/>
          <p:cNvSpPr/>
          <p:nvPr/>
        </p:nvSpPr>
        <p:spPr>
          <a:xfrm>
            <a:off x="4132317" y="3767767"/>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箭头: 右 32"/>
          <p:cNvSpPr/>
          <p:nvPr/>
        </p:nvSpPr>
        <p:spPr>
          <a:xfrm rot="14400000" flipH="1">
            <a:off x="6542835" y="3364373"/>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箭头: 右 33"/>
          <p:cNvSpPr/>
          <p:nvPr/>
        </p:nvSpPr>
        <p:spPr>
          <a:xfrm flipH="1">
            <a:off x="5789783" y="4513548"/>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箭头: 右 34"/>
          <p:cNvSpPr/>
          <p:nvPr/>
        </p:nvSpPr>
        <p:spPr>
          <a:xfrm rot="7200000" flipH="1" flipV="1">
            <a:off x="5036734" y="3364371"/>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1">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35523" y="2031850"/>
            <a:ext cx="720953" cy="720953"/>
          </a:xfrm>
          <a:prstGeom prst="rect">
            <a:avLst/>
          </a:prstGeom>
        </p:spPr>
      </p:pic>
      <p:pic>
        <p:nvPicPr>
          <p:cNvPr id="37" name="图片 3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73417" y="4008867"/>
            <a:ext cx="1009362" cy="1009362"/>
          </a:xfrm>
          <a:prstGeom prst="rect">
            <a:avLst/>
          </a:prstGeom>
        </p:spPr>
      </p:pic>
      <p:pic>
        <p:nvPicPr>
          <p:cNvPr id="38" name="图形 37"/>
          <p:cNvPicPr>
            <a:picLocks noChangeAspect="1"/>
          </p:cNvPicPr>
          <p:nvPr/>
        </p:nvPicPr>
        <p:blipFill>
          <a:blip r:embed="rId5">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0726" y="4047816"/>
            <a:ext cx="931464" cy="931464"/>
          </a:xfrm>
          <a:prstGeom prst="rect">
            <a:avLst/>
          </a:prstGeom>
        </p:spPr>
      </p:pic>
      <p:sp>
        <p:nvSpPr>
          <p:cNvPr id="39" name="文本框 38"/>
          <p:cNvSpPr txBox="1"/>
          <p:nvPr/>
        </p:nvSpPr>
        <p:spPr>
          <a:xfrm>
            <a:off x="7706448" y="1538227"/>
            <a:ext cx="2847532" cy="523220"/>
          </a:xfrm>
          <a:prstGeom prst="rect">
            <a:avLst/>
          </a:prstGeom>
          <a:noFill/>
        </p:spPr>
        <p:txBody>
          <a:bodyPr wrap="square" rtlCol="0">
            <a:spAutoFit/>
          </a:bodyPr>
          <a:lstStyle/>
          <a:p>
            <a:pPr algn="l"/>
            <a:r>
              <a:rPr lang="zh-CN" altLang="en-US" sz="2800" spc="300" dirty="0">
                <a:solidFill>
                  <a:srgbClr val="374181"/>
                </a:solidFill>
                <a:latin typeface="微软雅黑" panose="020B0503020204020204" pitchFamily="34" charset="-122"/>
                <a:ea typeface="微软雅黑" panose="020B0503020204020204" pitchFamily="34" charset="-122"/>
              </a:rPr>
              <a:t>输入你的标题</a:t>
            </a:r>
            <a:endParaRPr lang="zh-CN" altLang="en-US" sz="2800" spc="300" dirty="0">
              <a:solidFill>
                <a:srgbClr val="37418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821842" y="2091089"/>
            <a:ext cx="2663013" cy="923330"/>
          </a:xfrm>
          <a:prstGeom prst="rect">
            <a:avLst/>
          </a:prstGeom>
          <a:noFill/>
        </p:spPr>
        <p:txBody>
          <a:bodyPr wrap="square" rtlCol="0">
            <a:spAutoFit/>
          </a:bodyPr>
          <a:lstStyle/>
          <a:p>
            <a:r>
              <a:rPr lang="zh-CN" altLang="en-US"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zh-CN" altLang="en-US" spc="300" dirty="0">
              <a:solidFill>
                <a:srgbClr val="777777"/>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449759" y="4003976"/>
            <a:ext cx="2847532" cy="523220"/>
          </a:xfrm>
          <a:prstGeom prst="rect">
            <a:avLst/>
          </a:prstGeom>
          <a:noFill/>
        </p:spPr>
        <p:txBody>
          <a:bodyPr wrap="square" rtlCol="0">
            <a:spAutoFit/>
          </a:bodyPr>
          <a:lstStyle/>
          <a:p>
            <a:pPr algn="l"/>
            <a:r>
              <a:rPr lang="zh-CN" altLang="en-US" sz="2800" spc="300" dirty="0">
                <a:solidFill>
                  <a:srgbClr val="374181"/>
                </a:solidFill>
                <a:latin typeface="微软雅黑" panose="020B0503020204020204" pitchFamily="34" charset="-122"/>
                <a:ea typeface="微软雅黑" panose="020B0503020204020204" pitchFamily="34" charset="-122"/>
              </a:rPr>
              <a:t>输入你的标题</a:t>
            </a:r>
            <a:endParaRPr lang="zh-CN" altLang="en-US" sz="2800" spc="300" dirty="0">
              <a:solidFill>
                <a:srgbClr val="37418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565153" y="4556838"/>
            <a:ext cx="2663013" cy="923330"/>
          </a:xfrm>
          <a:prstGeom prst="rect">
            <a:avLst/>
          </a:prstGeom>
          <a:noFill/>
        </p:spPr>
        <p:txBody>
          <a:bodyPr wrap="square" rtlCol="0">
            <a:spAutoFit/>
          </a:bodyPr>
          <a:lstStyle/>
          <a:p>
            <a:r>
              <a:rPr lang="zh-CN" altLang="en-US"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zh-CN" altLang="en-US" spc="300" dirty="0">
              <a:solidFill>
                <a:srgbClr val="777777"/>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63834" y="4133925"/>
            <a:ext cx="2847532" cy="523220"/>
          </a:xfrm>
          <a:prstGeom prst="rect">
            <a:avLst/>
          </a:prstGeom>
          <a:noFill/>
        </p:spPr>
        <p:txBody>
          <a:bodyPr wrap="square" rtlCol="0">
            <a:spAutoFit/>
          </a:bodyPr>
          <a:lstStyle/>
          <a:p>
            <a:pPr algn="l"/>
            <a:r>
              <a:rPr lang="zh-CN" altLang="en-US" sz="2800" spc="300" dirty="0">
                <a:solidFill>
                  <a:srgbClr val="374181"/>
                </a:solidFill>
                <a:latin typeface="微软雅黑" panose="020B0503020204020204" pitchFamily="34" charset="-122"/>
                <a:ea typeface="微软雅黑" panose="020B0503020204020204" pitchFamily="34" charset="-122"/>
              </a:rPr>
              <a:t>输入你的标题</a:t>
            </a:r>
            <a:endParaRPr lang="zh-CN" altLang="en-US" sz="2800" spc="300" dirty="0">
              <a:solidFill>
                <a:srgbClr val="37418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079228" y="4686787"/>
            <a:ext cx="2663013" cy="923330"/>
          </a:xfrm>
          <a:prstGeom prst="rect">
            <a:avLst/>
          </a:prstGeom>
          <a:noFill/>
        </p:spPr>
        <p:txBody>
          <a:bodyPr wrap="square" rtlCol="0">
            <a:spAutoFit/>
          </a:bodyPr>
          <a:lstStyle/>
          <a:p>
            <a:r>
              <a:rPr lang="zh-CN" altLang="en-US" spc="300" dirty="0">
                <a:solidFill>
                  <a:srgbClr val="777777"/>
                </a:solidFill>
                <a:latin typeface="微软雅黑" panose="020B0503020204020204" pitchFamily="34" charset="-122"/>
                <a:ea typeface="微软雅黑" panose="020B0503020204020204" pitchFamily="34" charset="-122"/>
              </a:rPr>
              <a:t>输入你的说明输入你的说明输入你的说明输入你的说明</a:t>
            </a:r>
            <a:endParaRPr lang="zh-CN" altLang="en-US" spc="300" dirty="0">
              <a:solidFill>
                <a:srgbClr val="777777"/>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25"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3897085" y="984976"/>
            <a:ext cx="4397829" cy="584775"/>
          </a:xfrm>
          <a:prstGeom prst="rect">
            <a:avLst/>
          </a:prstGeom>
          <a:noFill/>
        </p:spPr>
        <p:txBody>
          <a:bodyPr wrap="square" rtlCol="0">
            <a:spAutoFit/>
          </a:bodyPr>
          <a:lstStyle/>
          <a:p>
            <a:pPr algn="ctr"/>
            <a:r>
              <a:rPr lang="zh-CN" altLang="en-US" sz="3200" spc="300" dirty="0">
                <a:solidFill>
                  <a:srgbClr val="3F4B93"/>
                </a:solidFill>
                <a:latin typeface="微软雅黑" panose="020B0503020204020204" pitchFamily="34" charset="-122"/>
                <a:ea typeface="微软雅黑" panose="020B0503020204020204" pitchFamily="34" charset="-122"/>
              </a:rPr>
              <a:t>输入你的标题</a:t>
            </a:r>
            <a:endParaRPr lang="zh-CN" altLang="en-US" sz="3200" spc="300" dirty="0">
              <a:solidFill>
                <a:srgbClr val="3F4B93"/>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401128" y="1938338"/>
            <a:ext cx="1389742" cy="1389742"/>
            <a:chOff x="5210629" y="2543629"/>
            <a:chExt cx="1770742" cy="1770742"/>
          </a:xfrm>
        </p:grpSpPr>
        <p:sp>
          <p:nvSpPr>
            <p:cNvPr id="10" name="椭圆 9"/>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1" name="椭圆 10"/>
            <p:cNvSpPr/>
            <p:nvPr/>
          </p:nvSpPr>
          <p:spPr>
            <a:xfrm>
              <a:off x="5210629" y="2543629"/>
              <a:ext cx="1770742" cy="1770742"/>
            </a:xfrm>
            <a:prstGeom prst="ellipse">
              <a:avLst/>
            </a:prstGeom>
            <a:no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cxnSp>
        <p:nvCxnSpPr>
          <p:cNvPr id="12" name="直接连接符 11"/>
          <p:cNvCxnSpPr>
            <a:stCxn id="11" idx="4"/>
          </p:cNvCxnSpPr>
          <p:nvPr/>
        </p:nvCxnSpPr>
        <p:spPr>
          <a:xfrm>
            <a:off x="6095999" y="3328080"/>
            <a:ext cx="0" cy="3459163"/>
          </a:xfrm>
          <a:prstGeom prst="line">
            <a:avLst/>
          </a:prstGeom>
          <a:ln w="22225">
            <a:solidFill>
              <a:srgbClr val="7580C5"/>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401128" y="4167732"/>
            <a:ext cx="1389742" cy="1389742"/>
            <a:chOff x="5210629" y="2543629"/>
            <a:chExt cx="1770742" cy="1770742"/>
          </a:xfrm>
        </p:grpSpPr>
        <p:sp>
          <p:nvSpPr>
            <p:cNvPr id="20" name="椭圆 19"/>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495153" y="2448543"/>
            <a:ext cx="1201694" cy="369332"/>
          </a:xfrm>
          <a:prstGeom prst="rect">
            <a:avLst/>
          </a:prstGeom>
          <a:noFill/>
        </p:spPr>
        <p:txBody>
          <a:bodyPr wrap="square" rtlCol="0">
            <a:spAutoFit/>
          </a:bodyPr>
          <a:lstStyle/>
          <a:p>
            <a:pPr algn="ctr"/>
            <a:r>
              <a:rPr lang="en-US" altLang="zh-CN" spc="300" dirty="0">
                <a:solidFill>
                  <a:schemeClr val="bg1"/>
                </a:solidFill>
                <a:latin typeface="微软雅黑" panose="020B0503020204020204" pitchFamily="34" charset="-122"/>
                <a:ea typeface="微软雅黑" panose="020B0503020204020204" pitchFamily="34" charset="-122"/>
              </a:rPr>
              <a:t>2015</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495152" y="4710055"/>
            <a:ext cx="1201694" cy="369332"/>
          </a:xfrm>
          <a:prstGeom prst="rect">
            <a:avLst/>
          </a:prstGeom>
          <a:noFill/>
        </p:spPr>
        <p:txBody>
          <a:bodyPr wrap="square" rtlCol="0">
            <a:spAutoFit/>
          </a:bodyPr>
          <a:lstStyle/>
          <a:p>
            <a:pPr algn="ctr"/>
            <a:r>
              <a:rPr lang="en-US" altLang="zh-CN" spc="300" dirty="0">
                <a:solidFill>
                  <a:schemeClr val="bg1"/>
                </a:solidFill>
                <a:latin typeface="微软雅黑" panose="020B0503020204020204" pitchFamily="34" charset="-122"/>
                <a:ea typeface="微软雅黑" panose="020B0503020204020204" pitchFamily="34" charset="-122"/>
              </a:rPr>
              <a:t>2016</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7191890" y="1986878"/>
            <a:ext cx="3872985" cy="1440726"/>
            <a:chOff x="7191890" y="2253578"/>
            <a:chExt cx="3872985" cy="1440726"/>
          </a:xfrm>
        </p:grpSpPr>
        <p:sp>
          <p:nvSpPr>
            <p:cNvPr id="25" name="文本框 24"/>
            <p:cNvSpPr txBox="1"/>
            <p:nvPr/>
          </p:nvSpPr>
          <p:spPr>
            <a:xfrm>
              <a:off x="7197634" y="2253578"/>
              <a:ext cx="2560320" cy="461665"/>
            </a:xfrm>
            <a:prstGeom prst="rect">
              <a:avLst/>
            </a:prstGeom>
            <a:noFill/>
          </p:spPr>
          <p:txBody>
            <a:bodyPr wrap="square" rtlCol="0">
              <a:spAutoFit/>
            </a:bodyPr>
            <a:lstStyle/>
            <a:p>
              <a:pPr algn="l"/>
              <a:r>
                <a:rPr lang="zh-CN" altLang="en-US" sz="2400" b="1" spc="300" dirty="0">
                  <a:solidFill>
                    <a:srgbClr val="3F4B93"/>
                  </a:solidFill>
                  <a:latin typeface="微软雅黑" panose="020B0503020204020204" pitchFamily="34" charset="-122"/>
                  <a:ea typeface="微软雅黑" panose="020B0503020204020204" pitchFamily="34" charset="-122"/>
                </a:rPr>
                <a:t>输入你的标题</a:t>
              </a:r>
              <a:endParaRPr lang="zh-CN" altLang="en-US" sz="2400" b="1" spc="300" dirty="0">
                <a:solidFill>
                  <a:srgbClr val="3F4B93"/>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191890" y="2726475"/>
              <a:ext cx="3872985" cy="967829"/>
            </a:xfrm>
            <a:prstGeom prst="rect">
              <a:avLst/>
            </a:prstGeom>
            <a:noFill/>
          </p:spPr>
          <p:txBody>
            <a:bodyPr wrap="square" rtlCol="0">
              <a:spAutoFit/>
            </a:bodyPr>
            <a:lstStyle/>
            <a:p>
              <a:pP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981393" y="4754850"/>
            <a:ext cx="3872985" cy="1429494"/>
            <a:chOff x="7191890" y="2264810"/>
            <a:chExt cx="3872985" cy="1429494"/>
          </a:xfrm>
        </p:grpSpPr>
        <p:sp>
          <p:nvSpPr>
            <p:cNvPr id="28" name="文本框 27"/>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微软雅黑" panose="020B0503020204020204" pitchFamily="34" charset="-122"/>
                  <a:ea typeface="微软雅黑" panose="020B0503020204020204" pitchFamily="34" charset="-122"/>
                </a:rPr>
                <a:t>输入你的标题</a:t>
              </a:r>
              <a:endParaRPr lang="zh-CN" altLang="en-US" sz="2400" b="1" spc="300" dirty="0">
                <a:solidFill>
                  <a:srgbClr val="3F4B9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31" name="文本框 18"/>
          <p:cNvSpPr txBox="1"/>
          <p:nvPr/>
        </p:nvSpPr>
        <p:spPr>
          <a:xfrm>
            <a:off x="4352179" y="6459183"/>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  德  健  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401128" y="2684367"/>
            <a:ext cx="5663747" cy="1489266"/>
            <a:chOff x="5401128" y="2205038"/>
            <a:chExt cx="5663747" cy="1489266"/>
          </a:xfrm>
        </p:grpSpPr>
        <p:grpSp>
          <p:nvGrpSpPr>
            <p:cNvPr id="9" name="组合 8"/>
            <p:cNvGrpSpPr/>
            <p:nvPr/>
          </p:nvGrpSpPr>
          <p:grpSpPr>
            <a:xfrm>
              <a:off x="5401128" y="2205038"/>
              <a:ext cx="1389742" cy="1389742"/>
              <a:chOff x="5210629" y="2543629"/>
              <a:chExt cx="1770742" cy="1770742"/>
            </a:xfrm>
          </p:grpSpPr>
          <p:sp>
            <p:nvSpPr>
              <p:cNvPr id="20" name="椭圆 19"/>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495153" y="2715243"/>
              <a:ext cx="1201694" cy="369332"/>
            </a:xfrm>
            <a:prstGeom prst="rect">
              <a:avLst/>
            </a:prstGeom>
            <a:noFill/>
          </p:spPr>
          <p:txBody>
            <a:bodyPr wrap="square" rtlCol="0">
              <a:spAutoFit/>
            </a:bodyPr>
            <a:lstStyle/>
            <a:p>
              <a:pPr algn="ctr"/>
              <a:r>
                <a:rPr lang="en-US" altLang="zh-CN" spc="300" dirty="0">
                  <a:solidFill>
                    <a:schemeClr val="bg1"/>
                  </a:solidFill>
                  <a:latin typeface="微软雅黑" panose="020B0503020204020204" pitchFamily="34" charset="-122"/>
                  <a:ea typeface="微软雅黑" panose="020B0503020204020204" pitchFamily="34" charset="-122"/>
                </a:rPr>
                <a:t>2018</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191890" y="2253578"/>
              <a:ext cx="3872985" cy="1440726"/>
              <a:chOff x="7191890" y="2253578"/>
              <a:chExt cx="3872985" cy="1440726"/>
            </a:xfrm>
          </p:grpSpPr>
          <p:sp>
            <p:nvSpPr>
              <p:cNvPr id="12" name="文本框 11"/>
              <p:cNvSpPr txBox="1"/>
              <p:nvPr/>
            </p:nvSpPr>
            <p:spPr>
              <a:xfrm>
                <a:off x="7197634" y="2253578"/>
                <a:ext cx="2560320" cy="461665"/>
              </a:xfrm>
              <a:prstGeom prst="rect">
                <a:avLst/>
              </a:prstGeom>
              <a:noFill/>
            </p:spPr>
            <p:txBody>
              <a:bodyPr wrap="square" rtlCol="0">
                <a:spAutoFit/>
              </a:bodyPr>
              <a:lstStyle/>
              <a:p>
                <a:pPr algn="l"/>
                <a:r>
                  <a:rPr lang="zh-CN" altLang="en-US" sz="2400" b="1" spc="300" dirty="0">
                    <a:solidFill>
                      <a:srgbClr val="3F4B93"/>
                    </a:solidFill>
                    <a:latin typeface="微软雅黑" panose="020B0503020204020204" pitchFamily="34" charset="-122"/>
                    <a:ea typeface="微软雅黑" panose="020B0503020204020204" pitchFamily="34" charset="-122"/>
                  </a:rPr>
                  <a:t>输入你的标题</a:t>
                </a:r>
                <a:endParaRPr lang="zh-CN" altLang="en-US" sz="2400" b="1" spc="300" dirty="0">
                  <a:solidFill>
                    <a:srgbClr val="3F4B93"/>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191890" y="2726475"/>
                <a:ext cx="3872985" cy="967829"/>
              </a:xfrm>
              <a:prstGeom prst="rect">
                <a:avLst/>
              </a:prstGeom>
              <a:noFill/>
            </p:spPr>
            <p:txBody>
              <a:bodyPr wrap="square" rtlCol="0">
                <a:spAutoFit/>
              </a:bodyPr>
              <a:lstStyle/>
              <a:p>
                <a:pP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981393" y="4348322"/>
            <a:ext cx="5809477" cy="1434702"/>
            <a:chOff x="981393" y="5016342"/>
            <a:chExt cx="5809477" cy="1434702"/>
          </a:xfrm>
        </p:grpSpPr>
        <p:grpSp>
          <p:nvGrpSpPr>
            <p:cNvPr id="23" name="组合 22"/>
            <p:cNvGrpSpPr/>
            <p:nvPr/>
          </p:nvGrpSpPr>
          <p:grpSpPr>
            <a:xfrm>
              <a:off x="5401128" y="5016342"/>
              <a:ext cx="1389742" cy="1389742"/>
              <a:chOff x="5210629" y="2543629"/>
              <a:chExt cx="1770742" cy="1770742"/>
            </a:xfrm>
          </p:grpSpPr>
          <p:sp>
            <p:nvSpPr>
              <p:cNvPr id="28" name="椭圆 27"/>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椭圆 28"/>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5495153" y="5556229"/>
              <a:ext cx="1201694" cy="369332"/>
            </a:xfrm>
            <a:prstGeom prst="rect">
              <a:avLst/>
            </a:prstGeom>
            <a:noFill/>
          </p:spPr>
          <p:txBody>
            <a:bodyPr wrap="square" rtlCol="0">
              <a:spAutoFit/>
            </a:bodyPr>
            <a:lstStyle/>
            <a:p>
              <a:pPr algn="ctr"/>
              <a:r>
                <a:rPr lang="en-US" altLang="zh-CN" spc="300" dirty="0">
                  <a:solidFill>
                    <a:schemeClr val="bg1"/>
                  </a:solidFill>
                  <a:latin typeface="微软雅黑" panose="020B0503020204020204" pitchFamily="34" charset="-122"/>
                  <a:ea typeface="微软雅黑" panose="020B0503020204020204" pitchFamily="34" charset="-122"/>
                </a:rPr>
                <a:t>2019</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81393" y="5021550"/>
              <a:ext cx="3872985" cy="1429494"/>
              <a:chOff x="7191890" y="2264810"/>
              <a:chExt cx="3872985" cy="1429494"/>
            </a:xfrm>
          </p:grpSpPr>
          <p:sp>
            <p:nvSpPr>
              <p:cNvPr id="26" name="文本框 25"/>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微软雅黑" panose="020B0503020204020204" pitchFamily="34" charset="-122"/>
                    <a:ea typeface="微软雅黑" panose="020B0503020204020204" pitchFamily="34" charset="-122"/>
                  </a:rPr>
                  <a:t>输入你的标题</a:t>
                </a:r>
                <a:endParaRPr lang="zh-CN" altLang="en-US" sz="2400" b="1" spc="300" dirty="0">
                  <a:solidFill>
                    <a:srgbClr val="3F4B9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981393" y="1042852"/>
            <a:ext cx="5809477" cy="1434702"/>
            <a:chOff x="981393" y="5016342"/>
            <a:chExt cx="5809477" cy="1434702"/>
          </a:xfrm>
        </p:grpSpPr>
        <p:grpSp>
          <p:nvGrpSpPr>
            <p:cNvPr id="31" name="组合 30"/>
            <p:cNvGrpSpPr/>
            <p:nvPr/>
          </p:nvGrpSpPr>
          <p:grpSpPr>
            <a:xfrm>
              <a:off x="5401128" y="5016342"/>
              <a:ext cx="1389742" cy="1389742"/>
              <a:chOff x="5210629" y="2543629"/>
              <a:chExt cx="1770742" cy="1770742"/>
            </a:xfrm>
          </p:grpSpPr>
          <p:sp>
            <p:nvSpPr>
              <p:cNvPr id="36" name="椭圆 35"/>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椭圆 36"/>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5495153" y="5556229"/>
              <a:ext cx="1201694" cy="369332"/>
            </a:xfrm>
            <a:prstGeom prst="rect">
              <a:avLst/>
            </a:prstGeom>
            <a:noFill/>
          </p:spPr>
          <p:txBody>
            <a:bodyPr wrap="square" rtlCol="0">
              <a:spAutoFit/>
            </a:bodyPr>
            <a:lstStyle/>
            <a:p>
              <a:pPr algn="ctr"/>
              <a:r>
                <a:rPr lang="en-US" altLang="zh-CN" spc="300" dirty="0">
                  <a:solidFill>
                    <a:schemeClr val="bg1"/>
                  </a:solidFill>
                  <a:latin typeface="微软雅黑" panose="020B0503020204020204" pitchFamily="34" charset="-122"/>
                  <a:ea typeface="微软雅黑" panose="020B0503020204020204" pitchFamily="34" charset="-122"/>
                </a:rPr>
                <a:t>2017</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981393" y="5021550"/>
              <a:ext cx="3872985" cy="1429494"/>
              <a:chOff x="7191890" y="2264810"/>
              <a:chExt cx="3872985" cy="1429494"/>
            </a:xfrm>
          </p:grpSpPr>
          <p:sp>
            <p:nvSpPr>
              <p:cNvPr id="34" name="文本框 33"/>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微软雅黑" panose="020B0503020204020204" pitchFamily="34" charset="-122"/>
                    <a:ea typeface="微软雅黑" panose="020B0503020204020204" pitchFamily="34" charset="-122"/>
                  </a:rPr>
                  <a:t>输入你的标题</a:t>
                </a:r>
                <a:endParaRPr lang="zh-CN" altLang="en-US" sz="2400" b="1" spc="300" dirty="0">
                  <a:solidFill>
                    <a:srgbClr val="3F4B93"/>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微软雅黑" panose="020B0503020204020204" pitchFamily="34" charset="-122"/>
                    <a:ea typeface="微软雅黑" panose="020B0503020204020204" pitchFamily="34" charset="-122"/>
                  </a:rPr>
                  <a:t>输入你的内容输入你的内容输入你的内容</a:t>
                </a:r>
                <a:endParaRPr lang="zh-CN" altLang="en-US" sz="2000" spc="300" dirty="0">
                  <a:solidFill>
                    <a:srgbClr val="777777"/>
                  </a:solidFill>
                  <a:latin typeface="微软雅黑" panose="020B0503020204020204" pitchFamily="34" charset="-122"/>
                  <a:ea typeface="微软雅黑" panose="020B0503020204020204" pitchFamily="34" charset="-122"/>
                </a:endParaRPr>
              </a:p>
            </p:txBody>
          </p:sp>
        </p:grpSp>
      </p:grp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39"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48227" y="143439"/>
            <a:ext cx="12852927" cy="600771"/>
            <a:chOff x="-584727" y="-1"/>
            <a:chExt cx="11737655" cy="548641"/>
          </a:xfrm>
        </p:grpSpPr>
        <p:sp>
          <p:nvSpPr>
            <p:cNvPr id="15" name="矩形 14"/>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微软雅黑" panose="020B0503020204020204" pitchFamily="34" charset="-122"/>
                  <a:ea typeface="微软雅黑" panose="020B0503020204020204" pitchFamily="34" charset="-122"/>
                </a:rPr>
                <a:t>输入你的小标题</a:t>
              </a:r>
              <a:endParaRPr lang="zh-CN" altLang="en-US" sz="2400" spc="300" dirty="0">
                <a:solidFill>
                  <a:srgbClr val="FAFAFC"/>
                </a:solidFill>
                <a:latin typeface="微软雅黑" panose="020B0503020204020204" pitchFamily="34" charset="-122"/>
                <a:ea typeface="微软雅黑" panose="020B0503020204020204" pitchFamily="34" charset="-122"/>
              </a:endParaRPr>
            </a:p>
          </p:txBody>
        </p:sp>
      </p:grpSp>
      <p:graphicFrame>
        <p:nvGraphicFramePr>
          <p:cNvPr id="8" name="Chart 59"/>
          <p:cNvGraphicFramePr/>
          <p:nvPr/>
        </p:nvGraphicFramePr>
        <p:xfrm>
          <a:off x="4847594" y="912586"/>
          <a:ext cx="6217281" cy="5231266"/>
        </p:xfrm>
        <a:graphic>
          <a:graphicData uri="http://schemas.openxmlformats.org/drawingml/2006/chart">
            <c:chart xmlns:c="http://schemas.openxmlformats.org/drawingml/2006/chart" xmlns:r="http://schemas.openxmlformats.org/officeDocument/2006/relationships" r:id="rId1"/>
          </a:graphicData>
        </a:graphic>
      </p:graphicFrame>
      <p:sp>
        <p:nvSpPr>
          <p:cNvPr id="9" name="矩形: 圆角 8"/>
          <p:cNvSpPr/>
          <p:nvPr/>
        </p:nvSpPr>
        <p:spPr>
          <a:xfrm>
            <a:off x="861580" y="1911031"/>
            <a:ext cx="2494684" cy="646770"/>
          </a:xfrm>
          <a:prstGeom prst="roundRect">
            <a:avLst>
              <a:gd name="adj" fmla="val 5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圆角 9"/>
          <p:cNvSpPr/>
          <p:nvPr/>
        </p:nvSpPr>
        <p:spPr>
          <a:xfrm>
            <a:off x="861580" y="3006860"/>
            <a:ext cx="2494684" cy="646770"/>
          </a:xfrm>
          <a:prstGeom prst="roundRect">
            <a:avLst>
              <a:gd name="adj" fmla="val 5000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圆角 10"/>
          <p:cNvSpPr/>
          <p:nvPr/>
        </p:nvSpPr>
        <p:spPr>
          <a:xfrm>
            <a:off x="861580" y="4102689"/>
            <a:ext cx="2494684" cy="64677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圆角 11"/>
          <p:cNvSpPr/>
          <p:nvPr/>
        </p:nvSpPr>
        <p:spPr>
          <a:xfrm>
            <a:off x="861580" y="5198518"/>
            <a:ext cx="2494684" cy="646770"/>
          </a:xfrm>
          <a:prstGeom prst="roundRect">
            <a:avLst>
              <a:gd name="adj"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添加说明</a:t>
            </a:r>
            <a:endParaRPr lang="zh-CN" altLang="en-US" sz="2400"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233" y="254666"/>
            <a:ext cx="1793803" cy="394439"/>
          </a:xfrm>
          <a:prstGeom prst="rect">
            <a:avLst/>
          </a:prstGeom>
        </p:spPr>
      </p:pic>
      <p:sp>
        <p:nvSpPr>
          <p:cNvPr id="18" name="文本框 18"/>
          <p:cNvSpPr txBox="1"/>
          <p:nvPr/>
        </p:nvSpPr>
        <p:spPr>
          <a:xfrm>
            <a:off x="4352180" y="6311380"/>
            <a:ext cx="3487639" cy="28135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spc="600" dirty="0">
                <a:solidFill>
                  <a:srgbClr val="1B51A9"/>
                </a:solidFill>
                <a:latin typeface="方正小标宋简体" panose="02010601030101010101" pitchFamily="65" charset="-122"/>
                <a:ea typeface="方正小标宋简体" panose="02010601030101010101" pitchFamily="65" charset="-122"/>
              </a:rPr>
              <a:t>厚德健行</a:t>
            </a:r>
            <a:endParaRPr lang="en-US" altLang="zh-CN" sz="1600" spc="600" dirty="0">
              <a:solidFill>
                <a:srgbClr val="1B51A9"/>
              </a:solidFill>
              <a:latin typeface="方正小标宋简体" panose="02010601030101010101" pitchFamily="65" charset="-122"/>
              <a:ea typeface="方正小标宋简体" panose="02010601030101010101" pitchFamily="65"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Words>
  <Application>WPS 演示</Application>
  <PresentationFormat>宽屏</PresentationFormat>
  <Paragraphs>249</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微软雅黑 Light</vt:lpstr>
      <vt:lpstr>方正小标宋简体</vt:lpstr>
      <vt:lpstr>Century Gothic</vt:lpstr>
      <vt:lpstr>Montserrat</vt:lpstr>
      <vt:lpstr>Segoe Print</vt:lpstr>
      <vt:lpstr>Poppins Light</vt:lpstr>
      <vt:lpstr>Arial Unicode MS</vt:lpstr>
      <vt:lpstr>Calibri</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苗苗 张</dc:creator>
  <cp:lastModifiedBy>洪蔚超</cp:lastModifiedBy>
  <cp:revision>29</cp:revision>
  <dcterms:created xsi:type="dcterms:W3CDTF">2020-05-14T08:06:00Z</dcterms:created>
  <dcterms:modified xsi:type="dcterms:W3CDTF">2022-03-21T03:00:58Z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DDF34389A87643649743013BEB2668B1</vt:lpwstr>
  </property>
  <property fmtid="{D5CDD505-2E9C-101B-9397-08002B2CF9AE}" pid="3" name="KSOProductBuildVer">
    <vt:lpwstr>2052-11.1.0.11365</vt:lpwstr>
  </property>
</Properties>
</file>